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CE1"/>
    <a:srgbClr val="0E6FFE"/>
    <a:srgbClr val="F40000"/>
    <a:srgbClr val="FA2A00"/>
    <a:srgbClr val="FE0629"/>
    <a:srgbClr val="FF0000"/>
    <a:srgbClr val="30A65A"/>
    <a:srgbClr val="FCD304"/>
    <a:srgbClr val="A977CB"/>
    <a:srgbClr val="8E4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404" y="7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4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4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8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21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3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9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67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1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7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CE03-188E-4E43-8836-D15DBA5EC702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2024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78716"/>
            <a:ext cx="4673426" cy="3980656"/>
          </a:xfrm>
          <a:prstGeom prst="rect">
            <a:avLst/>
          </a:prstGeom>
          <a:solidFill>
            <a:srgbClr val="015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778020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ワークシート" r:id="rId3" imgW="6610510" imgH="1035006" progId="Excel.Sheet.12">
                  <p:embed/>
                </p:oleObj>
              </mc:Choice>
              <mc:Fallback>
                <p:oleObj name="ワークシート" r:id="rId3" imgW="6610510" imgH="1035006" progId="Excel.Shee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2114701" y="1498629"/>
            <a:ext cx="4590430" cy="827991"/>
            <a:chOff x="2114701" y="1498629"/>
            <a:chExt cx="4590430" cy="827991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2114701" y="1550485"/>
              <a:ext cx="629344" cy="654051"/>
              <a:chOff x="1331640" y="1484784"/>
              <a:chExt cx="629344" cy="654051"/>
            </a:xfrm>
          </p:grpSpPr>
          <p:sp>
            <p:nvSpPr>
              <p:cNvPr id="5" name="Freeform 61"/>
              <p:cNvSpPr>
                <a:spLocks/>
              </p:cNvSpPr>
              <p:nvPr/>
            </p:nvSpPr>
            <p:spPr bwMode="auto">
              <a:xfrm>
                <a:off x="1331640" y="1484784"/>
                <a:ext cx="601662" cy="654051"/>
              </a:xfrm>
              <a:custGeom>
                <a:avLst/>
                <a:gdLst>
                  <a:gd name="T0" fmla="*/ 357 w 357"/>
                  <a:gd name="T1" fmla="*/ 278 h 388"/>
                  <a:gd name="T2" fmla="*/ 188 w 357"/>
                  <a:gd name="T3" fmla="*/ 388 h 388"/>
                  <a:gd name="T4" fmla="*/ 0 w 357"/>
                  <a:gd name="T5" fmla="*/ 194 h 388"/>
                  <a:gd name="T6" fmla="*/ 188 w 357"/>
                  <a:gd name="T7" fmla="*/ 0 h 388"/>
                  <a:gd name="T8" fmla="*/ 338 w 357"/>
                  <a:gd name="T9" fmla="*/ 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7" h="388">
                    <a:moveTo>
                      <a:pt x="357" y="278"/>
                    </a:moveTo>
                    <a:cubicBezTo>
                      <a:pt x="327" y="343"/>
                      <a:pt x="262" y="388"/>
                      <a:pt x="188" y="388"/>
                    </a:cubicBezTo>
                    <a:cubicBezTo>
                      <a:pt x="84" y="388"/>
                      <a:pt x="0" y="301"/>
                      <a:pt x="0" y="194"/>
                    </a:cubicBezTo>
                    <a:cubicBezTo>
                      <a:pt x="0" y="87"/>
                      <a:pt x="84" y="0"/>
                      <a:pt x="188" y="0"/>
                    </a:cubicBezTo>
                    <a:cubicBezTo>
                      <a:pt x="249" y="0"/>
                      <a:pt x="304" y="30"/>
                      <a:pt x="338" y="78"/>
                    </a:cubicBezTo>
                  </a:path>
                </a:pathLst>
              </a:custGeom>
              <a:noFill/>
              <a:ln w="1428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" name="Freeform 60"/>
              <p:cNvSpPr>
                <a:spLocks/>
              </p:cNvSpPr>
              <p:nvPr/>
            </p:nvSpPr>
            <p:spPr bwMode="auto">
              <a:xfrm>
                <a:off x="1606972" y="1694458"/>
                <a:ext cx="354012" cy="277813"/>
              </a:xfrm>
              <a:custGeom>
                <a:avLst/>
                <a:gdLst>
                  <a:gd name="T0" fmla="*/ 90 w 210"/>
                  <a:gd name="T1" fmla="*/ 15 h 165"/>
                  <a:gd name="T2" fmla="*/ 82 w 210"/>
                  <a:gd name="T3" fmla="*/ 19 h 165"/>
                  <a:gd name="T4" fmla="*/ 78 w 210"/>
                  <a:gd name="T5" fmla="*/ 27 h 165"/>
                  <a:gd name="T6" fmla="*/ 64 w 210"/>
                  <a:gd name="T7" fmla="*/ 138 h 165"/>
                  <a:gd name="T8" fmla="*/ 66 w 210"/>
                  <a:gd name="T9" fmla="*/ 147 h 165"/>
                  <a:gd name="T10" fmla="*/ 73 w 210"/>
                  <a:gd name="T11" fmla="*/ 151 h 165"/>
                  <a:gd name="T12" fmla="*/ 185 w 210"/>
                  <a:gd name="T13" fmla="*/ 151 h 165"/>
                  <a:gd name="T14" fmla="*/ 190 w 210"/>
                  <a:gd name="T15" fmla="*/ 153 h 165"/>
                  <a:gd name="T16" fmla="*/ 191 w 210"/>
                  <a:gd name="T17" fmla="*/ 158 h 165"/>
                  <a:gd name="T18" fmla="*/ 184 w 210"/>
                  <a:gd name="T19" fmla="*/ 165 h 165"/>
                  <a:gd name="T20" fmla="*/ 10 w 210"/>
                  <a:gd name="T21" fmla="*/ 165 h 165"/>
                  <a:gd name="T22" fmla="*/ 2 w 210"/>
                  <a:gd name="T23" fmla="*/ 161 h 165"/>
                  <a:gd name="T24" fmla="*/ 0 w 210"/>
                  <a:gd name="T25" fmla="*/ 153 h 165"/>
                  <a:gd name="T26" fmla="*/ 18 w 210"/>
                  <a:gd name="T27" fmla="*/ 12 h 165"/>
                  <a:gd name="T28" fmla="*/ 22 w 210"/>
                  <a:gd name="T29" fmla="*/ 4 h 165"/>
                  <a:gd name="T30" fmla="*/ 30 w 210"/>
                  <a:gd name="T31" fmla="*/ 0 h 165"/>
                  <a:gd name="T32" fmla="*/ 204 w 210"/>
                  <a:gd name="T33" fmla="*/ 0 h 165"/>
                  <a:gd name="T34" fmla="*/ 209 w 210"/>
                  <a:gd name="T35" fmla="*/ 2 h 165"/>
                  <a:gd name="T36" fmla="*/ 210 w 210"/>
                  <a:gd name="T37" fmla="*/ 7 h 165"/>
                  <a:gd name="T38" fmla="*/ 203 w 210"/>
                  <a:gd name="T39" fmla="*/ 15 h 165"/>
                  <a:gd name="T40" fmla="*/ 90 w 210"/>
                  <a:gd name="T41" fmla="*/ 1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0" h="165">
                    <a:moveTo>
                      <a:pt x="90" y="15"/>
                    </a:moveTo>
                    <a:cubicBezTo>
                      <a:pt x="87" y="15"/>
                      <a:pt x="84" y="16"/>
                      <a:pt x="82" y="19"/>
                    </a:cubicBezTo>
                    <a:cubicBezTo>
                      <a:pt x="79" y="21"/>
                      <a:pt x="78" y="24"/>
                      <a:pt x="78" y="27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3" y="142"/>
                      <a:pt x="64" y="145"/>
                      <a:pt x="66" y="147"/>
                    </a:cubicBezTo>
                    <a:cubicBezTo>
                      <a:pt x="68" y="149"/>
                      <a:pt x="70" y="151"/>
                      <a:pt x="73" y="151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7" y="151"/>
                      <a:pt x="189" y="151"/>
                      <a:pt x="190" y="153"/>
                    </a:cubicBezTo>
                    <a:cubicBezTo>
                      <a:pt x="191" y="154"/>
                      <a:pt x="191" y="156"/>
                      <a:pt x="191" y="158"/>
                    </a:cubicBezTo>
                    <a:cubicBezTo>
                      <a:pt x="191" y="163"/>
                      <a:pt x="188" y="165"/>
                      <a:pt x="184" y="165"/>
                    </a:cubicBezTo>
                    <a:cubicBezTo>
                      <a:pt x="10" y="165"/>
                      <a:pt x="10" y="165"/>
                      <a:pt x="10" y="165"/>
                    </a:cubicBezTo>
                    <a:cubicBezTo>
                      <a:pt x="7" y="165"/>
                      <a:pt x="4" y="164"/>
                      <a:pt x="2" y="161"/>
                    </a:cubicBezTo>
                    <a:cubicBezTo>
                      <a:pt x="0" y="159"/>
                      <a:pt x="0" y="156"/>
                      <a:pt x="0" y="153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9"/>
                      <a:pt x="20" y="6"/>
                      <a:pt x="22" y="4"/>
                    </a:cubicBezTo>
                    <a:cubicBezTo>
                      <a:pt x="25" y="1"/>
                      <a:pt x="27" y="0"/>
                      <a:pt x="30" y="0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206" y="0"/>
                      <a:pt x="208" y="1"/>
                      <a:pt x="209" y="2"/>
                    </a:cubicBezTo>
                    <a:cubicBezTo>
                      <a:pt x="210" y="4"/>
                      <a:pt x="210" y="5"/>
                      <a:pt x="210" y="7"/>
                    </a:cubicBezTo>
                    <a:cubicBezTo>
                      <a:pt x="209" y="12"/>
                      <a:pt x="207" y="15"/>
                      <a:pt x="203" y="15"/>
                    </a:cubicBezTo>
                    <a:lnTo>
                      <a:pt x="90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" name="Freeform 59"/>
              <p:cNvSpPr>
                <a:spLocks/>
              </p:cNvSpPr>
              <p:nvPr/>
            </p:nvSpPr>
            <p:spPr bwMode="auto">
              <a:xfrm>
                <a:off x="1388790" y="1694458"/>
                <a:ext cx="354012" cy="277813"/>
              </a:xfrm>
              <a:custGeom>
                <a:avLst/>
                <a:gdLst>
                  <a:gd name="T0" fmla="*/ 200 w 210"/>
                  <a:gd name="T1" fmla="*/ 0 h 165"/>
                  <a:gd name="T2" fmla="*/ 207 w 210"/>
                  <a:gd name="T3" fmla="*/ 4 h 165"/>
                  <a:gd name="T4" fmla="*/ 210 w 210"/>
                  <a:gd name="T5" fmla="*/ 12 h 165"/>
                  <a:gd name="T6" fmla="*/ 192 w 210"/>
                  <a:gd name="T7" fmla="*/ 153 h 165"/>
                  <a:gd name="T8" fmla="*/ 188 w 210"/>
                  <a:gd name="T9" fmla="*/ 161 h 165"/>
                  <a:gd name="T10" fmla="*/ 179 w 210"/>
                  <a:gd name="T11" fmla="*/ 165 h 165"/>
                  <a:gd name="T12" fmla="*/ 140 w 210"/>
                  <a:gd name="T13" fmla="*/ 165 h 165"/>
                  <a:gd name="T14" fmla="*/ 131 w 210"/>
                  <a:gd name="T15" fmla="*/ 162 h 165"/>
                  <a:gd name="T16" fmla="*/ 124 w 210"/>
                  <a:gd name="T17" fmla="*/ 155 h 165"/>
                  <a:gd name="T18" fmla="*/ 80 w 210"/>
                  <a:gd name="T19" fmla="*/ 55 h 165"/>
                  <a:gd name="T20" fmla="*/ 77 w 210"/>
                  <a:gd name="T21" fmla="*/ 51 h 165"/>
                  <a:gd name="T22" fmla="*/ 74 w 210"/>
                  <a:gd name="T23" fmla="*/ 57 h 165"/>
                  <a:gd name="T24" fmla="*/ 62 w 210"/>
                  <a:gd name="T25" fmla="*/ 153 h 165"/>
                  <a:gd name="T26" fmla="*/ 57 w 210"/>
                  <a:gd name="T27" fmla="*/ 161 h 165"/>
                  <a:gd name="T28" fmla="*/ 49 w 210"/>
                  <a:gd name="T29" fmla="*/ 165 h 165"/>
                  <a:gd name="T30" fmla="*/ 10 w 210"/>
                  <a:gd name="T31" fmla="*/ 165 h 165"/>
                  <a:gd name="T32" fmla="*/ 2 w 210"/>
                  <a:gd name="T33" fmla="*/ 161 h 165"/>
                  <a:gd name="T34" fmla="*/ 0 w 210"/>
                  <a:gd name="T35" fmla="*/ 153 h 165"/>
                  <a:gd name="T36" fmla="*/ 18 w 210"/>
                  <a:gd name="T37" fmla="*/ 12 h 165"/>
                  <a:gd name="T38" fmla="*/ 22 w 210"/>
                  <a:gd name="T39" fmla="*/ 4 h 165"/>
                  <a:gd name="T40" fmla="*/ 30 w 210"/>
                  <a:gd name="T41" fmla="*/ 0 h 165"/>
                  <a:gd name="T42" fmla="*/ 70 w 210"/>
                  <a:gd name="T43" fmla="*/ 0 h 165"/>
                  <a:gd name="T44" fmla="*/ 79 w 210"/>
                  <a:gd name="T45" fmla="*/ 3 h 165"/>
                  <a:gd name="T46" fmla="*/ 86 w 210"/>
                  <a:gd name="T47" fmla="*/ 10 h 165"/>
                  <a:gd name="T48" fmla="*/ 130 w 210"/>
                  <a:gd name="T49" fmla="*/ 110 h 165"/>
                  <a:gd name="T50" fmla="*/ 133 w 210"/>
                  <a:gd name="T51" fmla="*/ 114 h 165"/>
                  <a:gd name="T52" fmla="*/ 136 w 210"/>
                  <a:gd name="T53" fmla="*/ 108 h 165"/>
                  <a:gd name="T54" fmla="*/ 148 w 210"/>
                  <a:gd name="T55" fmla="*/ 12 h 165"/>
                  <a:gd name="T56" fmla="*/ 152 w 210"/>
                  <a:gd name="T57" fmla="*/ 4 h 165"/>
                  <a:gd name="T58" fmla="*/ 160 w 210"/>
                  <a:gd name="T59" fmla="*/ 0 h 165"/>
                  <a:gd name="T60" fmla="*/ 200 w 210"/>
                  <a:gd name="T6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0" h="165">
                    <a:moveTo>
                      <a:pt x="200" y="0"/>
                    </a:moveTo>
                    <a:cubicBezTo>
                      <a:pt x="203" y="0"/>
                      <a:pt x="206" y="1"/>
                      <a:pt x="207" y="4"/>
                    </a:cubicBezTo>
                    <a:cubicBezTo>
                      <a:pt x="209" y="6"/>
                      <a:pt x="210" y="9"/>
                      <a:pt x="210" y="12"/>
                    </a:cubicBezTo>
                    <a:cubicBezTo>
                      <a:pt x="192" y="153"/>
                      <a:pt x="192" y="153"/>
                      <a:pt x="192" y="153"/>
                    </a:cubicBezTo>
                    <a:cubicBezTo>
                      <a:pt x="191" y="156"/>
                      <a:pt x="190" y="159"/>
                      <a:pt x="188" y="161"/>
                    </a:cubicBezTo>
                    <a:cubicBezTo>
                      <a:pt x="185" y="164"/>
                      <a:pt x="182" y="165"/>
                      <a:pt x="179" y="165"/>
                    </a:cubicBezTo>
                    <a:cubicBezTo>
                      <a:pt x="140" y="165"/>
                      <a:pt x="140" y="165"/>
                      <a:pt x="140" y="165"/>
                    </a:cubicBezTo>
                    <a:cubicBezTo>
                      <a:pt x="137" y="165"/>
                      <a:pt x="134" y="164"/>
                      <a:pt x="131" y="162"/>
                    </a:cubicBezTo>
                    <a:cubicBezTo>
                      <a:pt x="127" y="160"/>
                      <a:pt x="125" y="158"/>
                      <a:pt x="124" y="155"/>
                    </a:cubicBezTo>
                    <a:cubicBezTo>
                      <a:pt x="80" y="55"/>
                      <a:pt x="80" y="55"/>
                      <a:pt x="80" y="55"/>
                    </a:cubicBezTo>
                    <a:cubicBezTo>
                      <a:pt x="79" y="53"/>
                      <a:pt x="78" y="51"/>
                      <a:pt x="77" y="51"/>
                    </a:cubicBezTo>
                    <a:cubicBezTo>
                      <a:pt x="75" y="51"/>
                      <a:pt x="74" y="53"/>
                      <a:pt x="74" y="57"/>
                    </a:cubicBezTo>
                    <a:cubicBezTo>
                      <a:pt x="62" y="153"/>
                      <a:pt x="62" y="153"/>
                      <a:pt x="62" y="153"/>
                    </a:cubicBezTo>
                    <a:cubicBezTo>
                      <a:pt x="61" y="156"/>
                      <a:pt x="60" y="159"/>
                      <a:pt x="57" y="161"/>
                    </a:cubicBezTo>
                    <a:cubicBezTo>
                      <a:pt x="55" y="164"/>
                      <a:pt x="52" y="165"/>
                      <a:pt x="49" y="165"/>
                    </a:cubicBezTo>
                    <a:cubicBezTo>
                      <a:pt x="10" y="165"/>
                      <a:pt x="10" y="165"/>
                      <a:pt x="10" y="165"/>
                    </a:cubicBezTo>
                    <a:cubicBezTo>
                      <a:pt x="7" y="165"/>
                      <a:pt x="4" y="164"/>
                      <a:pt x="2" y="161"/>
                    </a:cubicBezTo>
                    <a:cubicBezTo>
                      <a:pt x="0" y="159"/>
                      <a:pt x="0" y="156"/>
                      <a:pt x="0" y="153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9"/>
                      <a:pt x="20" y="6"/>
                      <a:pt x="22" y="4"/>
                    </a:cubicBezTo>
                    <a:cubicBezTo>
                      <a:pt x="25" y="1"/>
                      <a:pt x="27" y="0"/>
                      <a:pt x="30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73" y="0"/>
                      <a:pt x="76" y="1"/>
                      <a:pt x="79" y="3"/>
                    </a:cubicBezTo>
                    <a:cubicBezTo>
                      <a:pt x="82" y="5"/>
                      <a:pt x="84" y="8"/>
                      <a:pt x="86" y="10"/>
                    </a:cubicBezTo>
                    <a:cubicBezTo>
                      <a:pt x="130" y="110"/>
                      <a:pt x="130" y="110"/>
                      <a:pt x="130" y="110"/>
                    </a:cubicBezTo>
                    <a:cubicBezTo>
                      <a:pt x="131" y="113"/>
                      <a:pt x="132" y="114"/>
                      <a:pt x="133" y="114"/>
                    </a:cubicBezTo>
                    <a:cubicBezTo>
                      <a:pt x="134" y="114"/>
                      <a:pt x="135" y="112"/>
                      <a:pt x="136" y="108"/>
                    </a:cubicBezTo>
                    <a:cubicBezTo>
                      <a:pt x="148" y="12"/>
                      <a:pt x="148" y="12"/>
                      <a:pt x="148" y="12"/>
                    </a:cubicBezTo>
                    <a:cubicBezTo>
                      <a:pt x="148" y="9"/>
                      <a:pt x="150" y="6"/>
                      <a:pt x="152" y="4"/>
                    </a:cubicBezTo>
                    <a:cubicBezTo>
                      <a:pt x="155" y="1"/>
                      <a:pt x="157" y="0"/>
                      <a:pt x="160" y="0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" name="Freeform 62"/>
              <p:cNvSpPr>
                <a:spLocks/>
              </p:cNvSpPr>
              <p:nvPr/>
            </p:nvSpPr>
            <p:spPr bwMode="auto">
              <a:xfrm>
                <a:off x="1843187" y="1579017"/>
                <a:ext cx="82550" cy="68263"/>
              </a:xfrm>
              <a:custGeom>
                <a:avLst/>
                <a:gdLst>
                  <a:gd name="T0" fmla="*/ 52 w 52"/>
                  <a:gd name="T1" fmla="*/ 0 h 43"/>
                  <a:gd name="T2" fmla="*/ 0 w 52"/>
                  <a:gd name="T3" fmla="*/ 34 h 43"/>
                  <a:gd name="T4" fmla="*/ 43 w 52"/>
                  <a:gd name="T5" fmla="*/ 43 h 43"/>
                  <a:gd name="T6" fmla="*/ 52 w 52"/>
                  <a:gd name="T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43">
                    <a:moveTo>
                      <a:pt x="52" y="0"/>
                    </a:moveTo>
                    <a:lnTo>
                      <a:pt x="0" y="34"/>
                    </a:lnTo>
                    <a:lnTo>
                      <a:pt x="43" y="43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3033057" y="1593850"/>
              <a:ext cx="1617259" cy="242510"/>
              <a:chOff x="3099521" y="1601410"/>
              <a:chExt cx="2362200" cy="222250"/>
            </a:xfrm>
          </p:grpSpPr>
          <p:sp>
            <p:nvSpPr>
              <p:cNvPr id="9" name="Freeform 36"/>
              <p:cNvSpPr>
                <a:spLocks/>
              </p:cNvSpPr>
              <p:nvPr/>
            </p:nvSpPr>
            <p:spPr bwMode="auto">
              <a:xfrm>
                <a:off x="3099521" y="1606173"/>
                <a:ext cx="180975" cy="212725"/>
              </a:xfrm>
              <a:custGeom>
                <a:avLst/>
                <a:gdLst>
                  <a:gd name="T0" fmla="*/ 114 w 114"/>
                  <a:gd name="T1" fmla="*/ 134 h 134"/>
                  <a:gd name="T2" fmla="*/ 87 w 114"/>
                  <a:gd name="T3" fmla="*/ 134 h 134"/>
                  <a:gd name="T4" fmla="*/ 26 w 114"/>
                  <a:gd name="T5" fmla="*/ 36 h 134"/>
                  <a:gd name="T6" fmla="*/ 26 w 114"/>
                  <a:gd name="T7" fmla="*/ 134 h 134"/>
                  <a:gd name="T8" fmla="*/ 0 w 114"/>
                  <a:gd name="T9" fmla="*/ 134 h 134"/>
                  <a:gd name="T10" fmla="*/ 0 w 114"/>
                  <a:gd name="T11" fmla="*/ 0 h 134"/>
                  <a:gd name="T12" fmla="*/ 35 w 114"/>
                  <a:gd name="T13" fmla="*/ 0 h 134"/>
                  <a:gd name="T14" fmla="*/ 88 w 114"/>
                  <a:gd name="T15" fmla="*/ 86 h 134"/>
                  <a:gd name="T16" fmla="*/ 88 w 114"/>
                  <a:gd name="T17" fmla="*/ 0 h 134"/>
                  <a:gd name="T18" fmla="*/ 114 w 114"/>
                  <a:gd name="T19" fmla="*/ 0 h 134"/>
                  <a:gd name="T20" fmla="*/ 114 w 114"/>
                  <a:gd name="T21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4" h="134">
                    <a:moveTo>
                      <a:pt x="114" y="134"/>
                    </a:moveTo>
                    <a:lnTo>
                      <a:pt x="87" y="134"/>
                    </a:lnTo>
                    <a:lnTo>
                      <a:pt x="26" y="36"/>
                    </a:lnTo>
                    <a:lnTo>
                      <a:pt x="26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88" y="86"/>
                    </a:lnTo>
                    <a:lnTo>
                      <a:pt x="88" y="0"/>
                    </a:lnTo>
                    <a:lnTo>
                      <a:pt x="114" y="0"/>
                    </a:lnTo>
                    <a:lnTo>
                      <a:pt x="114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" name="Freeform 37"/>
              <p:cNvSpPr>
                <a:spLocks noEditPoints="1"/>
              </p:cNvSpPr>
              <p:nvPr/>
            </p:nvSpPr>
            <p:spPr bwMode="auto">
              <a:xfrm>
                <a:off x="3307484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2 w 133"/>
                  <a:gd name="T3" fmla="*/ 134 h 134"/>
                  <a:gd name="T4" fmla="*/ 93 w 133"/>
                  <a:gd name="T5" fmla="*/ 105 h 134"/>
                  <a:gd name="T6" fmla="*/ 40 w 133"/>
                  <a:gd name="T7" fmla="*/ 105 h 134"/>
                  <a:gd name="T8" fmla="*/ 30 w 133"/>
                  <a:gd name="T9" fmla="*/ 134 h 134"/>
                  <a:gd name="T10" fmla="*/ 0 w 133"/>
                  <a:gd name="T11" fmla="*/ 134 h 134"/>
                  <a:gd name="T12" fmla="*/ 50 w 133"/>
                  <a:gd name="T13" fmla="*/ 0 h 134"/>
                  <a:gd name="T14" fmla="*/ 83 w 133"/>
                  <a:gd name="T15" fmla="*/ 0 h 134"/>
                  <a:gd name="T16" fmla="*/ 133 w 133"/>
                  <a:gd name="T17" fmla="*/ 134 h 134"/>
                  <a:gd name="T18" fmla="*/ 85 w 133"/>
                  <a:gd name="T19" fmla="*/ 84 h 134"/>
                  <a:gd name="T20" fmla="*/ 66 w 133"/>
                  <a:gd name="T21" fmla="*/ 30 h 134"/>
                  <a:gd name="T22" fmla="*/ 47 w 133"/>
                  <a:gd name="T23" fmla="*/ 84 h 134"/>
                  <a:gd name="T24" fmla="*/ 85 w 133"/>
                  <a:gd name="T25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2" y="134"/>
                    </a:lnTo>
                    <a:lnTo>
                      <a:pt x="93" y="105"/>
                    </a:lnTo>
                    <a:lnTo>
                      <a:pt x="40" y="105"/>
                    </a:lnTo>
                    <a:lnTo>
                      <a:pt x="30" y="134"/>
                    </a:lnTo>
                    <a:lnTo>
                      <a:pt x="0" y="134"/>
                    </a:lnTo>
                    <a:lnTo>
                      <a:pt x="50" y="0"/>
                    </a:lnTo>
                    <a:lnTo>
                      <a:pt x="83" y="0"/>
                    </a:lnTo>
                    <a:lnTo>
                      <a:pt x="133" y="134"/>
                    </a:lnTo>
                    <a:close/>
                    <a:moveTo>
                      <a:pt x="85" y="84"/>
                    </a:moveTo>
                    <a:lnTo>
                      <a:pt x="66" y="30"/>
                    </a:lnTo>
                    <a:lnTo>
                      <a:pt x="47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" name="Freeform 38"/>
              <p:cNvSpPr>
                <a:spLocks/>
              </p:cNvSpPr>
              <p:nvPr/>
            </p:nvSpPr>
            <p:spPr bwMode="auto">
              <a:xfrm>
                <a:off x="3545609" y="1606173"/>
                <a:ext cx="188912" cy="212725"/>
              </a:xfrm>
              <a:custGeom>
                <a:avLst/>
                <a:gdLst>
                  <a:gd name="T0" fmla="*/ 119 w 119"/>
                  <a:gd name="T1" fmla="*/ 134 h 134"/>
                  <a:gd name="T2" fmla="*/ 83 w 119"/>
                  <a:gd name="T3" fmla="*/ 134 h 134"/>
                  <a:gd name="T4" fmla="*/ 39 w 119"/>
                  <a:gd name="T5" fmla="*/ 79 h 134"/>
                  <a:gd name="T6" fmla="*/ 29 w 119"/>
                  <a:gd name="T7" fmla="*/ 89 h 134"/>
                  <a:gd name="T8" fmla="*/ 29 w 119"/>
                  <a:gd name="T9" fmla="*/ 134 h 134"/>
                  <a:gd name="T10" fmla="*/ 0 w 119"/>
                  <a:gd name="T11" fmla="*/ 134 h 134"/>
                  <a:gd name="T12" fmla="*/ 0 w 119"/>
                  <a:gd name="T13" fmla="*/ 0 h 134"/>
                  <a:gd name="T14" fmla="*/ 29 w 119"/>
                  <a:gd name="T15" fmla="*/ 0 h 134"/>
                  <a:gd name="T16" fmla="*/ 29 w 119"/>
                  <a:gd name="T17" fmla="*/ 64 h 134"/>
                  <a:gd name="T18" fmla="*/ 83 w 119"/>
                  <a:gd name="T19" fmla="*/ 0 h 134"/>
                  <a:gd name="T20" fmla="*/ 117 w 119"/>
                  <a:gd name="T21" fmla="*/ 0 h 134"/>
                  <a:gd name="T22" fmla="*/ 62 w 119"/>
                  <a:gd name="T23" fmla="*/ 62 h 134"/>
                  <a:gd name="T24" fmla="*/ 119 w 119"/>
                  <a:gd name="T2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9" h="134">
                    <a:moveTo>
                      <a:pt x="119" y="134"/>
                    </a:moveTo>
                    <a:lnTo>
                      <a:pt x="83" y="134"/>
                    </a:lnTo>
                    <a:lnTo>
                      <a:pt x="39" y="79"/>
                    </a:lnTo>
                    <a:lnTo>
                      <a:pt x="29" y="89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29" y="64"/>
                    </a:lnTo>
                    <a:lnTo>
                      <a:pt x="83" y="0"/>
                    </a:lnTo>
                    <a:lnTo>
                      <a:pt x="117" y="0"/>
                    </a:lnTo>
                    <a:lnTo>
                      <a:pt x="62" y="62"/>
                    </a:lnTo>
                    <a:lnTo>
                      <a:pt x="119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3736109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2 w 133"/>
                  <a:gd name="T3" fmla="*/ 134 h 134"/>
                  <a:gd name="T4" fmla="*/ 93 w 133"/>
                  <a:gd name="T5" fmla="*/ 105 h 134"/>
                  <a:gd name="T6" fmla="*/ 39 w 133"/>
                  <a:gd name="T7" fmla="*/ 105 h 134"/>
                  <a:gd name="T8" fmla="*/ 29 w 133"/>
                  <a:gd name="T9" fmla="*/ 134 h 134"/>
                  <a:gd name="T10" fmla="*/ 0 w 133"/>
                  <a:gd name="T11" fmla="*/ 134 h 134"/>
                  <a:gd name="T12" fmla="*/ 50 w 133"/>
                  <a:gd name="T13" fmla="*/ 0 h 134"/>
                  <a:gd name="T14" fmla="*/ 83 w 133"/>
                  <a:gd name="T15" fmla="*/ 0 h 134"/>
                  <a:gd name="T16" fmla="*/ 133 w 133"/>
                  <a:gd name="T17" fmla="*/ 134 h 134"/>
                  <a:gd name="T18" fmla="*/ 85 w 133"/>
                  <a:gd name="T19" fmla="*/ 84 h 134"/>
                  <a:gd name="T20" fmla="*/ 66 w 133"/>
                  <a:gd name="T21" fmla="*/ 30 h 134"/>
                  <a:gd name="T22" fmla="*/ 47 w 133"/>
                  <a:gd name="T23" fmla="*/ 84 h 134"/>
                  <a:gd name="T24" fmla="*/ 85 w 133"/>
                  <a:gd name="T25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2" y="134"/>
                    </a:lnTo>
                    <a:lnTo>
                      <a:pt x="93" y="105"/>
                    </a:lnTo>
                    <a:lnTo>
                      <a:pt x="39" y="105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50" y="0"/>
                    </a:lnTo>
                    <a:lnTo>
                      <a:pt x="83" y="0"/>
                    </a:lnTo>
                    <a:lnTo>
                      <a:pt x="133" y="134"/>
                    </a:lnTo>
                    <a:close/>
                    <a:moveTo>
                      <a:pt x="85" y="84"/>
                    </a:moveTo>
                    <a:lnTo>
                      <a:pt x="66" y="30"/>
                    </a:lnTo>
                    <a:lnTo>
                      <a:pt x="47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Freeform 40"/>
              <p:cNvSpPr>
                <a:spLocks/>
              </p:cNvSpPr>
              <p:nvPr/>
            </p:nvSpPr>
            <p:spPr bwMode="auto">
              <a:xfrm>
                <a:off x="3974234" y="1606173"/>
                <a:ext cx="182562" cy="212725"/>
              </a:xfrm>
              <a:custGeom>
                <a:avLst/>
                <a:gdLst>
                  <a:gd name="T0" fmla="*/ 115 w 115"/>
                  <a:gd name="T1" fmla="*/ 134 h 134"/>
                  <a:gd name="T2" fmla="*/ 87 w 115"/>
                  <a:gd name="T3" fmla="*/ 134 h 134"/>
                  <a:gd name="T4" fmla="*/ 26 w 115"/>
                  <a:gd name="T5" fmla="*/ 36 h 134"/>
                  <a:gd name="T6" fmla="*/ 26 w 115"/>
                  <a:gd name="T7" fmla="*/ 134 h 134"/>
                  <a:gd name="T8" fmla="*/ 0 w 115"/>
                  <a:gd name="T9" fmla="*/ 134 h 134"/>
                  <a:gd name="T10" fmla="*/ 0 w 115"/>
                  <a:gd name="T11" fmla="*/ 0 h 134"/>
                  <a:gd name="T12" fmla="*/ 35 w 115"/>
                  <a:gd name="T13" fmla="*/ 0 h 134"/>
                  <a:gd name="T14" fmla="*/ 88 w 115"/>
                  <a:gd name="T15" fmla="*/ 86 h 134"/>
                  <a:gd name="T16" fmla="*/ 88 w 115"/>
                  <a:gd name="T17" fmla="*/ 0 h 134"/>
                  <a:gd name="T18" fmla="*/ 115 w 115"/>
                  <a:gd name="T19" fmla="*/ 0 h 134"/>
                  <a:gd name="T20" fmla="*/ 115 w 115"/>
                  <a:gd name="T21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5" h="134">
                    <a:moveTo>
                      <a:pt x="115" y="134"/>
                    </a:moveTo>
                    <a:lnTo>
                      <a:pt x="87" y="134"/>
                    </a:lnTo>
                    <a:lnTo>
                      <a:pt x="26" y="36"/>
                    </a:lnTo>
                    <a:lnTo>
                      <a:pt x="26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88" y="86"/>
                    </a:lnTo>
                    <a:lnTo>
                      <a:pt x="88" y="0"/>
                    </a:lnTo>
                    <a:lnTo>
                      <a:pt x="115" y="0"/>
                    </a:lnTo>
                    <a:lnTo>
                      <a:pt x="115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" name="Freeform 41"/>
              <p:cNvSpPr>
                <a:spLocks noEditPoints="1"/>
              </p:cNvSpPr>
              <p:nvPr/>
            </p:nvSpPr>
            <p:spPr bwMode="auto">
              <a:xfrm>
                <a:off x="4193309" y="1601410"/>
                <a:ext cx="207962" cy="222250"/>
              </a:xfrm>
              <a:custGeom>
                <a:avLst/>
                <a:gdLst>
                  <a:gd name="T0" fmla="*/ 62 w 123"/>
                  <a:gd name="T1" fmla="*/ 132 h 132"/>
                  <a:gd name="T2" fmla="*/ 17 w 123"/>
                  <a:gd name="T3" fmla="*/ 114 h 132"/>
                  <a:gd name="T4" fmla="*/ 0 w 123"/>
                  <a:gd name="T5" fmla="*/ 66 h 132"/>
                  <a:gd name="T6" fmla="*/ 16 w 123"/>
                  <a:gd name="T7" fmla="*/ 18 h 132"/>
                  <a:gd name="T8" fmla="*/ 62 w 123"/>
                  <a:gd name="T9" fmla="*/ 0 h 132"/>
                  <a:gd name="T10" fmla="*/ 107 w 123"/>
                  <a:gd name="T11" fmla="*/ 18 h 132"/>
                  <a:gd name="T12" fmla="*/ 123 w 123"/>
                  <a:gd name="T13" fmla="*/ 66 h 132"/>
                  <a:gd name="T14" fmla="*/ 107 w 123"/>
                  <a:gd name="T15" fmla="*/ 114 h 132"/>
                  <a:gd name="T16" fmla="*/ 62 w 123"/>
                  <a:gd name="T17" fmla="*/ 132 h 132"/>
                  <a:gd name="T18" fmla="*/ 62 w 123"/>
                  <a:gd name="T19" fmla="*/ 20 h 132"/>
                  <a:gd name="T20" fmla="*/ 38 w 123"/>
                  <a:gd name="T21" fmla="*/ 32 h 132"/>
                  <a:gd name="T22" fmla="*/ 29 w 123"/>
                  <a:gd name="T23" fmla="*/ 66 h 132"/>
                  <a:gd name="T24" fmla="*/ 38 w 123"/>
                  <a:gd name="T25" fmla="*/ 100 h 132"/>
                  <a:gd name="T26" fmla="*/ 62 w 123"/>
                  <a:gd name="T27" fmla="*/ 112 h 132"/>
                  <a:gd name="T28" fmla="*/ 86 w 123"/>
                  <a:gd name="T29" fmla="*/ 100 h 132"/>
                  <a:gd name="T30" fmla="*/ 94 w 123"/>
                  <a:gd name="T31" fmla="*/ 66 h 132"/>
                  <a:gd name="T32" fmla="*/ 86 w 123"/>
                  <a:gd name="T33" fmla="*/ 32 h 132"/>
                  <a:gd name="T34" fmla="*/ 62 w 123"/>
                  <a:gd name="T35" fmla="*/ 2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3" h="132">
                    <a:moveTo>
                      <a:pt x="62" y="132"/>
                    </a:moveTo>
                    <a:cubicBezTo>
                      <a:pt x="43" y="132"/>
                      <a:pt x="28" y="126"/>
                      <a:pt x="17" y="114"/>
                    </a:cubicBezTo>
                    <a:cubicBezTo>
                      <a:pt x="6" y="102"/>
                      <a:pt x="0" y="86"/>
                      <a:pt x="0" y="66"/>
                    </a:cubicBezTo>
                    <a:cubicBezTo>
                      <a:pt x="0" y="46"/>
                      <a:pt x="6" y="30"/>
                      <a:pt x="16" y="18"/>
                    </a:cubicBezTo>
                    <a:cubicBezTo>
                      <a:pt x="27" y="6"/>
                      <a:pt x="42" y="0"/>
                      <a:pt x="62" y="0"/>
                    </a:cubicBezTo>
                    <a:cubicBezTo>
                      <a:pt x="81" y="0"/>
                      <a:pt x="96" y="6"/>
                      <a:pt x="107" y="18"/>
                    </a:cubicBezTo>
                    <a:cubicBezTo>
                      <a:pt x="118" y="30"/>
                      <a:pt x="123" y="46"/>
                      <a:pt x="123" y="66"/>
                    </a:cubicBezTo>
                    <a:cubicBezTo>
                      <a:pt x="123" y="86"/>
                      <a:pt x="118" y="102"/>
                      <a:pt x="107" y="114"/>
                    </a:cubicBezTo>
                    <a:cubicBezTo>
                      <a:pt x="96" y="126"/>
                      <a:pt x="81" y="132"/>
                      <a:pt x="62" y="132"/>
                    </a:cubicBezTo>
                    <a:moveTo>
                      <a:pt x="62" y="20"/>
                    </a:moveTo>
                    <a:cubicBezTo>
                      <a:pt x="52" y="20"/>
                      <a:pt x="44" y="24"/>
                      <a:pt x="38" y="32"/>
                    </a:cubicBezTo>
                    <a:cubicBezTo>
                      <a:pt x="32" y="40"/>
                      <a:pt x="29" y="51"/>
                      <a:pt x="29" y="66"/>
                    </a:cubicBezTo>
                    <a:cubicBezTo>
                      <a:pt x="29" y="81"/>
                      <a:pt x="32" y="92"/>
                      <a:pt x="38" y="100"/>
                    </a:cubicBezTo>
                    <a:cubicBezTo>
                      <a:pt x="44" y="108"/>
                      <a:pt x="52" y="112"/>
                      <a:pt x="62" y="112"/>
                    </a:cubicBezTo>
                    <a:cubicBezTo>
                      <a:pt x="72" y="112"/>
                      <a:pt x="80" y="108"/>
                      <a:pt x="86" y="100"/>
                    </a:cubicBezTo>
                    <a:cubicBezTo>
                      <a:pt x="91" y="92"/>
                      <a:pt x="94" y="80"/>
                      <a:pt x="94" y="66"/>
                    </a:cubicBezTo>
                    <a:cubicBezTo>
                      <a:pt x="94" y="51"/>
                      <a:pt x="91" y="40"/>
                      <a:pt x="86" y="32"/>
                    </a:cubicBezTo>
                    <a:cubicBezTo>
                      <a:pt x="80" y="24"/>
                      <a:pt x="72" y="20"/>
                      <a:pt x="62" y="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" name="Freeform 42"/>
              <p:cNvSpPr>
                <a:spLocks/>
              </p:cNvSpPr>
              <p:nvPr/>
            </p:nvSpPr>
            <p:spPr bwMode="auto">
              <a:xfrm>
                <a:off x="4426671" y="1602998"/>
                <a:ext cx="171450" cy="219075"/>
              </a:xfrm>
              <a:custGeom>
                <a:avLst/>
                <a:gdLst>
                  <a:gd name="T0" fmla="*/ 0 w 102"/>
                  <a:gd name="T1" fmla="*/ 120 h 130"/>
                  <a:gd name="T2" fmla="*/ 0 w 102"/>
                  <a:gd name="T3" fmla="*/ 94 h 130"/>
                  <a:gd name="T4" fmla="*/ 3 w 102"/>
                  <a:gd name="T5" fmla="*/ 94 h 130"/>
                  <a:gd name="T6" fmla="*/ 25 w 102"/>
                  <a:gd name="T7" fmla="*/ 106 h 130"/>
                  <a:gd name="T8" fmla="*/ 48 w 102"/>
                  <a:gd name="T9" fmla="*/ 110 h 130"/>
                  <a:gd name="T10" fmla="*/ 67 w 102"/>
                  <a:gd name="T11" fmla="*/ 106 h 130"/>
                  <a:gd name="T12" fmla="*/ 74 w 102"/>
                  <a:gd name="T13" fmla="*/ 95 h 130"/>
                  <a:gd name="T14" fmla="*/ 70 w 102"/>
                  <a:gd name="T15" fmla="*/ 85 h 130"/>
                  <a:gd name="T16" fmla="*/ 58 w 102"/>
                  <a:gd name="T17" fmla="*/ 80 h 130"/>
                  <a:gd name="T18" fmla="*/ 34 w 102"/>
                  <a:gd name="T19" fmla="*/ 75 h 130"/>
                  <a:gd name="T20" fmla="*/ 10 w 102"/>
                  <a:gd name="T21" fmla="*/ 62 h 130"/>
                  <a:gd name="T22" fmla="*/ 1 w 102"/>
                  <a:gd name="T23" fmla="*/ 38 h 130"/>
                  <a:gd name="T24" fmla="*/ 16 w 102"/>
                  <a:gd name="T25" fmla="*/ 10 h 130"/>
                  <a:gd name="T26" fmla="*/ 53 w 102"/>
                  <a:gd name="T27" fmla="*/ 0 h 130"/>
                  <a:gd name="T28" fmla="*/ 97 w 102"/>
                  <a:gd name="T29" fmla="*/ 8 h 130"/>
                  <a:gd name="T30" fmla="*/ 97 w 102"/>
                  <a:gd name="T31" fmla="*/ 34 h 130"/>
                  <a:gd name="T32" fmla="*/ 94 w 102"/>
                  <a:gd name="T33" fmla="*/ 34 h 130"/>
                  <a:gd name="T34" fmla="*/ 54 w 102"/>
                  <a:gd name="T35" fmla="*/ 19 h 130"/>
                  <a:gd name="T36" fmla="*/ 36 w 102"/>
                  <a:gd name="T37" fmla="*/ 23 h 130"/>
                  <a:gd name="T38" fmla="*/ 29 w 102"/>
                  <a:gd name="T39" fmla="*/ 34 h 130"/>
                  <a:gd name="T40" fmla="*/ 33 w 102"/>
                  <a:gd name="T41" fmla="*/ 44 h 130"/>
                  <a:gd name="T42" fmla="*/ 47 w 102"/>
                  <a:gd name="T43" fmla="*/ 50 h 130"/>
                  <a:gd name="T44" fmla="*/ 68 w 102"/>
                  <a:gd name="T45" fmla="*/ 54 h 130"/>
                  <a:gd name="T46" fmla="*/ 86 w 102"/>
                  <a:gd name="T47" fmla="*/ 61 h 130"/>
                  <a:gd name="T48" fmla="*/ 95 w 102"/>
                  <a:gd name="T49" fmla="*/ 69 h 130"/>
                  <a:gd name="T50" fmla="*/ 100 w 102"/>
                  <a:gd name="T51" fmla="*/ 78 h 130"/>
                  <a:gd name="T52" fmla="*/ 102 w 102"/>
                  <a:gd name="T53" fmla="*/ 89 h 130"/>
                  <a:gd name="T54" fmla="*/ 87 w 102"/>
                  <a:gd name="T55" fmla="*/ 119 h 130"/>
                  <a:gd name="T56" fmla="*/ 47 w 102"/>
                  <a:gd name="T57" fmla="*/ 130 h 130"/>
                  <a:gd name="T58" fmla="*/ 0 w 102"/>
                  <a:gd name="T59" fmla="*/ 12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2" h="130">
                    <a:moveTo>
                      <a:pt x="0" y="120"/>
                    </a:moveTo>
                    <a:cubicBezTo>
                      <a:pt x="0" y="94"/>
                      <a:pt x="0" y="94"/>
                      <a:pt x="0" y="94"/>
                    </a:cubicBezTo>
                    <a:cubicBezTo>
                      <a:pt x="3" y="94"/>
                      <a:pt x="3" y="94"/>
                      <a:pt x="3" y="94"/>
                    </a:cubicBezTo>
                    <a:cubicBezTo>
                      <a:pt x="9" y="99"/>
                      <a:pt x="17" y="103"/>
                      <a:pt x="25" y="106"/>
                    </a:cubicBezTo>
                    <a:cubicBezTo>
                      <a:pt x="33" y="109"/>
                      <a:pt x="41" y="110"/>
                      <a:pt x="48" y="110"/>
                    </a:cubicBezTo>
                    <a:cubicBezTo>
                      <a:pt x="56" y="110"/>
                      <a:pt x="62" y="109"/>
                      <a:pt x="67" y="106"/>
                    </a:cubicBezTo>
                    <a:cubicBezTo>
                      <a:pt x="71" y="103"/>
                      <a:pt x="74" y="100"/>
                      <a:pt x="74" y="95"/>
                    </a:cubicBezTo>
                    <a:cubicBezTo>
                      <a:pt x="74" y="91"/>
                      <a:pt x="73" y="88"/>
                      <a:pt x="70" y="85"/>
                    </a:cubicBezTo>
                    <a:cubicBezTo>
                      <a:pt x="68" y="83"/>
                      <a:pt x="64" y="81"/>
                      <a:pt x="58" y="80"/>
                    </a:cubicBezTo>
                    <a:cubicBezTo>
                      <a:pt x="53" y="79"/>
                      <a:pt x="45" y="77"/>
                      <a:pt x="34" y="75"/>
                    </a:cubicBezTo>
                    <a:cubicBezTo>
                      <a:pt x="24" y="72"/>
                      <a:pt x="15" y="68"/>
                      <a:pt x="10" y="62"/>
                    </a:cubicBezTo>
                    <a:cubicBezTo>
                      <a:pt x="4" y="56"/>
                      <a:pt x="1" y="48"/>
                      <a:pt x="1" y="38"/>
                    </a:cubicBezTo>
                    <a:cubicBezTo>
                      <a:pt x="1" y="27"/>
                      <a:pt x="6" y="18"/>
                      <a:pt x="16" y="10"/>
                    </a:cubicBezTo>
                    <a:cubicBezTo>
                      <a:pt x="25" y="3"/>
                      <a:pt x="38" y="0"/>
                      <a:pt x="53" y="0"/>
                    </a:cubicBezTo>
                    <a:cubicBezTo>
                      <a:pt x="69" y="0"/>
                      <a:pt x="83" y="3"/>
                      <a:pt x="97" y="8"/>
                    </a:cubicBezTo>
                    <a:cubicBezTo>
                      <a:pt x="97" y="34"/>
                      <a:pt x="97" y="34"/>
                      <a:pt x="97" y="34"/>
                    </a:cubicBezTo>
                    <a:cubicBezTo>
                      <a:pt x="94" y="34"/>
                      <a:pt x="94" y="34"/>
                      <a:pt x="94" y="34"/>
                    </a:cubicBezTo>
                    <a:cubicBezTo>
                      <a:pt x="83" y="24"/>
                      <a:pt x="69" y="19"/>
                      <a:pt x="54" y="19"/>
                    </a:cubicBezTo>
                    <a:cubicBezTo>
                      <a:pt x="47" y="19"/>
                      <a:pt x="41" y="21"/>
                      <a:pt x="36" y="23"/>
                    </a:cubicBezTo>
                    <a:cubicBezTo>
                      <a:pt x="32" y="26"/>
                      <a:pt x="29" y="30"/>
                      <a:pt x="29" y="34"/>
                    </a:cubicBezTo>
                    <a:cubicBezTo>
                      <a:pt x="29" y="38"/>
                      <a:pt x="31" y="42"/>
                      <a:pt x="33" y="44"/>
                    </a:cubicBezTo>
                    <a:cubicBezTo>
                      <a:pt x="36" y="46"/>
                      <a:pt x="41" y="48"/>
                      <a:pt x="47" y="50"/>
                    </a:cubicBezTo>
                    <a:cubicBezTo>
                      <a:pt x="53" y="51"/>
                      <a:pt x="61" y="52"/>
                      <a:pt x="68" y="54"/>
                    </a:cubicBezTo>
                    <a:cubicBezTo>
                      <a:pt x="76" y="56"/>
                      <a:pt x="82" y="58"/>
                      <a:pt x="86" y="61"/>
                    </a:cubicBezTo>
                    <a:cubicBezTo>
                      <a:pt x="90" y="63"/>
                      <a:pt x="93" y="66"/>
                      <a:pt x="95" y="69"/>
                    </a:cubicBezTo>
                    <a:cubicBezTo>
                      <a:pt x="98" y="71"/>
                      <a:pt x="99" y="75"/>
                      <a:pt x="100" y="78"/>
                    </a:cubicBezTo>
                    <a:cubicBezTo>
                      <a:pt x="102" y="81"/>
                      <a:pt x="102" y="85"/>
                      <a:pt x="102" y="89"/>
                    </a:cubicBezTo>
                    <a:cubicBezTo>
                      <a:pt x="102" y="102"/>
                      <a:pt x="97" y="112"/>
                      <a:pt x="87" y="119"/>
                    </a:cubicBezTo>
                    <a:cubicBezTo>
                      <a:pt x="77" y="126"/>
                      <a:pt x="64" y="130"/>
                      <a:pt x="47" y="130"/>
                    </a:cubicBezTo>
                    <a:cubicBezTo>
                      <a:pt x="31" y="130"/>
                      <a:pt x="16" y="127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" name="Freeform 43"/>
              <p:cNvSpPr>
                <a:spLocks/>
              </p:cNvSpPr>
              <p:nvPr/>
            </p:nvSpPr>
            <p:spPr bwMode="auto">
              <a:xfrm>
                <a:off x="4633046" y="1606173"/>
                <a:ext cx="182562" cy="212725"/>
              </a:xfrm>
              <a:custGeom>
                <a:avLst/>
                <a:gdLst>
                  <a:gd name="T0" fmla="*/ 115 w 115"/>
                  <a:gd name="T1" fmla="*/ 134 h 134"/>
                  <a:gd name="T2" fmla="*/ 85 w 115"/>
                  <a:gd name="T3" fmla="*/ 134 h 134"/>
                  <a:gd name="T4" fmla="*/ 85 w 115"/>
                  <a:gd name="T5" fmla="*/ 73 h 134"/>
                  <a:gd name="T6" fmla="*/ 29 w 115"/>
                  <a:gd name="T7" fmla="*/ 73 h 134"/>
                  <a:gd name="T8" fmla="*/ 29 w 115"/>
                  <a:gd name="T9" fmla="*/ 134 h 134"/>
                  <a:gd name="T10" fmla="*/ 0 w 115"/>
                  <a:gd name="T11" fmla="*/ 134 h 134"/>
                  <a:gd name="T12" fmla="*/ 0 w 115"/>
                  <a:gd name="T13" fmla="*/ 0 h 134"/>
                  <a:gd name="T14" fmla="*/ 29 w 115"/>
                  <a:gd name="T15" fmla="*/ 0 h 134"/>
                  <a:gd name="T16" fmla="*/ 29 w 115"/>
                  <a:gd name="T17" fmla="*/ 51 h 134"/>
                  <a:gd name="T18" fmla="*/ 85 w 115"/>
                  <a:gd name="T19" fmla="*/ 51 h 134"/>
                  <a:gd name="T20" fmla="*/ 85 w 115"/>
                  <a:gd name="T21" fmla="*/ 0 h 134"/>
                  <a:gd name="T22" fmla="*/ 115 w 115"/>
                  <a:gd name="T23" fmla="*/ 0 h 134"/>
                  <a:gd name="T24" fmla="*/ 115 w 115"/>
                  <a:gd name="T2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5" h="134">
                    <a:moveTo>
                      <a:pt x="115" y="134"/>
                    </a:moveTo>
                    <a:lnTo>
                      <a:pt x="85" y="134"/>
                    </a:lnTo>
                    <a:lnTo>
                      <a:pt x="85" y="73"/>
                    </a:lnTo>
                    <a:lnTo>
                      <a:pt x="29" y="73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29" y="51"/>
                    </a:lnTo>
                    <a:lnTo>
                      <a:pt x="85" y="51"/>
                    </a:lnTo>
                    <a:lnTo>
                      <a:pt x="85" y="0"/>
                    </a:lnTo>
                    <a:lnTo>
                      <a:pt x="115" y="0"/>
                    </a:lnTo>
                    <a:lnTo>
                      <a:pt x="115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" name="Freeform 44"/>
              <p:cNvSpPr>
                <a:spLocks/>
              </p:cNvSpPr>
              <p:nvPr/>
            </p:nvSpPr>
            <p:spPr bwMode="auto">
              <a:xfrm>
                <a:off x="4855296" y="1606173"/>
                <a:ext cx="117475" cy="212725"/>
              </a:xfrm>
              <a:custGeom>
                <a:avLst/>
                <a:gdLst>
                  <a:gd name="T0" fmla="*/ 74 w 74"/>
                  <a:gd name="T1" fmla="*/ 134 h 134"/>
                  <a:gd name="T2" fmla="*/ 0 w 74"/>
                  <a:gd name="T3" fmla="*/ 134 h 134"/>
                  <a:gd name="T4" fmla="*/ 0 w 74"/>
                  <a:gd name="T5" fmla="*/ 114 h 134"/>
                  <a:gd name="T6" fmla="*/ 22 w 74"/>
                  <a:gd name="T7" fmla="*/ 114 h 134"/>
                  <a:gd name="T8" fmla="*/ 22 w 74"/>
                  <a:gd name="T9" fmla="*/ 20 h 134"/>
                  <a:gd name="T10" fmla="*/ 0 w 74"/>
                  <a:gd name="T11" fmla="*/ 20 h 134"/>
                  <a:gd name="T12" fmla="*/ 0 w 74"/>
                  <a:gd name="T13" fmla="*/ 0 h 134"/>
                  <a:gd name="T14" fmla="*/ 74 w 74"/>
                  <a:gd name="T15" fmla="*/ 0 h 134"/>
                  <a:gd name="T16" fmla="*/ 74 w 74"/>
                  <a:gd name="T17" fmla="*/ 20 h 134"/>
                  <a:gd name="T18" fmla="*/ 51 w 74"/>
                  <a:gd name="T19" fmla="*/ 20 h 134"/>
                  <a:gd name="T20" fmla="*/ 51 w 74"/>
                  <a:gd name="T21" fmla="*/ 114 h 134"/>
                  <a:gd name="T22" fmla="*/ 74 w 74"/>
                  <a:gd name="T23" fmla="*/ 114 h 134"/>
                  <a:gd name="T24" fmla="*/ 74 w 74"/>
                  <a:gd name="T2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" h="134">
                    <a:moveTo>
                      <a:pt x="74" y="134"/>
                    </a:moveTo>
                    <a:lnTo>
                      <a:pt x="0" y="134"/>
                    </a:lnTo>
                    <a:lnTo>
                      <a:pt x="0" y="114"/>
                    </a:lnTo>
                    <a:lnTo>
                      <a:pt x="22" y="114"/>
                    </a:lnTo>
                    <a:lnTo>
                      <a:pt x="22" y="2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74" y="0"/>
                    </a:lnTo>
                    <a:lnTo>
                      <a:pt x="74" y="20"/>
                    </a:lnTo>
                    <a:lnTo>
                      <a:pt x="51" y="20"/>
                    </a:lnTo>
                    <a:lnTo>
                      <a:pt x="51" y="114"/>
                    </a:lnTo>
                    <a:lnTo>
                      <a:pt x="74" y="114"/>
                    </a:lnTo>
                    <a:lnTo>
                      <a:pt x="74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Freeform 45"/>
              <p:cNvSpPr>
                <a:spLocks/>
              </p:cNvSpPr>
              <p:nvPr/>
            </p:nvSpPr>
            <p:spPr bwMode="auto">
              <a:xfrm>
                <a:off x="5012459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4 w 133"/>
                  <a:gd name="T3" fmla="*/ 134 h 134"/>
                  <a:gd name="T4" fmla="*/ 104 w 133"/>
                  <a:gd name="T5" fmla="*/ 39 h 134"/>
                  <a:gd name="T6" fmla="*/ 76 w 133"/>
                  <a:gd name="T7" fmla="*/ 102 h 134"/>
                  <a:gd name="T8" fmla="*/ 55 w 133"/>
                  <a:gd name="T9" fmla="*/ 102 h 134"/>
                  <a:gd name="T10" fmla="*/ 27 w 133"/>
                  <a:gd name="T11" fmla="*/ 41 h 134"/>
                  <a:gd name="T12" fmla="*/ 27 w 133"/>
                  <a:gd name="T13" fmla="*/ 134 h 134"/>
                  <a:gd name="T14" fmla="*/ 0 w 133"/>
                  <a:gd name="T15" fmla="*/ 134 h 134"/>
                  <a:gd name="T16" fmla="*/ 0 w 133"/>
                  <a:gd name="T17" fmla="*/ 0 h 134"/>
                  <a:gd name="T18" fmla="*/ 33 w 133"/>
                  <a:gd name="T19" fmla="*/ 0 h 134"/>
                  <a:gd name="T20" fmla="*/ 66 w 133"/>
                  <a:gd name="T21" fmla="*/ 71 h 134"/>
                  <a:gd name="T22" fmla="*/ 100 w 133"/>
                  <a:gd name="T23" fmla="*/ 0 h 134"/>
                  <a:gd name="T24" fmla="*/ 133 w 133"/>
                  <a:gd name="T25" fmla="*/ 0 h 134"/>
                  <a:gd name="T26" fmla="*/ 133 w 133"/>
                  <a:gd name="T27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4" y="134"/>
                    </a:lnTo>
                    <a:lnTo>
                      <a:pt x="104" y="39"/>
                    </a:lnTo>
                    <a:lnTo>
                      <a:pt x="76" y="102"/>
                    </a:lnTo>
                    <a:lnTo>
                      <a:pt x="55" y="102"/>
                    </a:lnTo>
                    <a:lnTo>
                      <a:pt x="27" y="41"/>
                    </a:lnTo>
                    <a:lnTo>
                      <a:pt x="27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33" y="0"/>
                    </a:lnTo>
                    <a:lnTo>
                      <a:pt x="66" y="71"/>
                    </a:lnTo>
                    <a:lnTo>
                      <a:pt x="100" y="0"/>
                    </a:lnTo>
                    <a:lnTo>
                      <a:pt x="133" y="0"/>
                    </a:lnTo>
                    <a:lnTo>
                      <a:pt x="133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" name="Freeform 46"/>
              <p:cNvSpPr>
                <a:spLocks noEditPoints="1"/>
              </p:cNvSpPr>
              <p:nvPr/>
            </p:nvSpPr>
            <p:spPr bwMode="auto">
              <a:xfrm>
                <a:off x="5250584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2 w 133"/>
                  <a:gd name="T3" fmla="*/ 134 h 134"/>
                  <a:gd name="T4" fmla="*/ 92 w 133"/>
                  <a:gd name="T5" fmla="*/ 105 h 134"/>
                  <a:gd name="T6" fmla="*/ 39 w 133"/>
                  <a:gd name="T7" fmla="*/ 105 h 134"/>
                  <a:gd name="T8" fmla="*/ 29 w 133"/>
                  <a:gd name="T9" fmla="*/ 134 h 134"/>
                  <a:gd name="T10" fmla="*/ 0 w 133"/>
                  <a:gd name="T11" fmla="*/ 134 h 134"/>
                  <a:gd name="T12" fmla="*/ 50 w 133"/>
                  <a:gd name="T13" fmla="*/ 0 h 134"/>
                  <a:gd name="T14" fmla="*/ 83 w 133"/>
                  <a:gd name="T15" fmla="*/ 0 h 134"/>
                  <a:gd name="T16" fmla="*/ 133 w 133"/>
                  <a:gd name="T17" fmla="*/ 134 h 134"/>
                  <a:gd name="T18" fmla="*/ 85 w 133"/>
                  <a:gd name="T19" fmla="*/ 84 h 134"/>
                  <a:gd name="T20" fmla="*/ 66 w 133"/>
                  <a:gd name="T21" fmla="*/ 30 h 134"/>
                  <a:gd name="T22" fmla="*/ 47 w 133"/>
                  <a:gd name="T23" fmla="*/ 84 h 134"/>
                  <a:gd name="T24" fmla="*/ 85 w 133"/>
                  <a:gd name="T25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2" y="134"/>
                    </a:lnTo>
                    <a:lnTo>
                      <a:pt x="92" y="105"/>
                    </a:lnTo>
                    <a:lnTo>
                      <a:pt x="39" y="105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50" y="0"/>
                    </a:lnTo>
                    <a:lnTo>
                      <a:pt x="83" y="0"/>
                    </a:lnTo>
                    <a:lnTo>
                      <a:pt x="133" y="134"/>
                    </a:lnTo>
                    <a:close/>
                    <a:moveTo>
                      <a:pt x="85" y="84"/>
                    </a:moveTo>
                    <a:lnTo>
                      <a:pt x="66" y="30"/>
                    </a:lnTo>
                    <a:lnTo>
                      <a:pt x="47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5600701" y="1606550"/>
              <a:ext cx="901468" cy="210762"/>
              <a:chOff x="5526809" y="1672848"/>
              <a:chExt cx="958850" cy="119063"/>
            </a:xfrm>
          </p:grpSpPr>
          <p:sp>
            <p:nvSpPr>
              <p:cNvPr id="20" name="Freeform 67"/>
              <p:cNvSpPr>
                <a:spLocks/>
              </p:cNvSpPr>
              <p:nvPr/>
            </p:nvSpPr>
            <p:spPr bwMode="auto">
              <a:xfrm>
                <a:off x="5526809" y="1672848"/>
                <a:ext cx="88900" cy="117475"/>
              </a:xfrm>
              <a:custGeom>
                <a:avLst/>
                <a:gdLst>
                  <a:gd name="T0" fmla="*/ 18 w 53"/>
                  <a:gd name="T1" fmla="*/ 70 h 70"/>
                  <a:gd name="T2" fmla="*/ 0 w 53"/>
                  <a:gd name="T3" fmla="*/ 53 h 70"/>
                  <a:gd name="T4" fmla="*/ 0 w 53"/>
                  <a:gd name="T5" fmla="*/ 18 h 70"/>
                  <a:gd name="T6" fmla="*/ 18 w 53"/>
                  <a:gd name="T7" fmla="*/ 0 h 70"/>
                  <a:gd name="T8" fmla="*/ 53 w 53"/>
                  <a:gd name="T9" fmla="*/ 0 h 70"/>
                  <a:gd name="T10" fmla="*/ 53 w 53"/>
                  <a:gd name="T11" fmla="*/ 7 h 70"/>
                  <a:gd name="T12" fmla="*/ 18 w 53"/>
                  <a:gd name="T13" fmla="*/ 7 h 70"/>
                  <a:gd name="T14" fmla="*/ 7 w 53"/>
                  <a:gd name="T15" fmla="*/ 18 h 70"/>
                  <a:gd name="T16" fmla="*/ 7 w 53"/>
                  <a:gd name="T17" fmla="*/ 52 h 70"/>
                  <a:gd name="T18" fmla="*/ 18 w 53"/>
                  <a:gd name="T19" fmla="*/ 63 h 70"/>
                  <a:gd name="T20" fmla="*/ 53 w 53"/>
                  <a:gd name="T21" fmla="*/ 63 h 70"/>
                  <a:gd name="T22" fmla="*/ 53 w 53"/>
                  <a:gd name="T23" fmla="*/ 70 h 70"/>
                  <a:gd name="T24" fmla="*/ 18 w 53"/>
                  <a:gd name="T2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70">
                    <a:moveTo>
                      <a:pt x="18" y="70"/>
                    </a:moveTo>
                    <a:cubicBezTo>
                      <a:pt x="7" y="70"/>
                      <a:pt x="0" y="63"/>
                      <a:pt x="0" y="53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7"/>
                      <a:pt x="8" y="0"/>
                      <a:pt x="18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2" y="7"/>
                      <a:pt x="7" y="12"/>
                      <a:pt x="7" y="18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8" y="63"/>
                    </a:cubicBezTo>
                    <a:cubicBezTo>
                      <a:pt x="53" y="63"/>
                      <a:pt x="53" y="63"/>
                      <a:pt x="53" y="63"/>
                    </a:cubicBezTo>
                    <a:cubicBezTo>
                      <a:pt x="53" y="70"/>
                      <a:pt x="53" y="70"/>
                      <a:pt x="53" y="70"/>
                    </a:cubicBezTo>
                    <a:lnTo>
                      <a:pt x="18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" name="Freeform 68"/>
              <p:cNvSpPr>
                <a:spLocks/>
              </p:cNvSpPr>
              <p:nvPr/>
            </p:nvSpPr>
            <p:spPr bwMode="auto">
              <a:xfrm>
                <a:off x="5636346" y="1672848"/>
                <a:ext cx="90487" cy="117475"/>
              </a:xfrm>
              <a:custGeom>
                <a:avLst/>
                <a:gdLst>
                  <a:gd name="T0" fmla="*/ 49 w 57"/>
                  <a:gd name="T1" fmla="*/ 74 h 74"/>
                  <a:gd name="T2" fmla="*/ 49 w 57"/>
                  <a:gd name="T3" fmla="*/ 41 h 74"/>
                  <a:gd name="T4" fmla="*/ 7 w 57"/>
                  <a:gd name="T5" fmla="*/ 41 h 74"/>
                  <a:gd name="T6" fmla="*/ 7 w 57"/>
                  <a:gd name="T7" fmla="*/ 74 h 74"/>
                  <a:gd name="T8" fmla="*/ 0 w 57"/>
                  <a:gd name="T9" fmla="*/ 74 h 74"/>
                  <a:gd name="T10" fmla="*/ 0 w 57"/>
                  <a:gd name="T11" fmla="*/ 0 h 74"/>
                  <a:gd name="T12" fmla="*/ 7 w 57"/>
                  <a:gd name="T13" fmla="*/ 0 h 74"/>
                  <a:gd name="T14" fmla="*/ 7 w 57"/>
                  <a:gd name="T15" fmla="*/ 33 h 74"/>
                  <a:gd name="T16" fmla="*/ 49 w 57"/>
                  <a:gd name="T17" fmla="*/ 33 h 74"/>
                  <a:gd name="T18" fmla="*/ 49 w 57"/>
                  <a:gd name="T19" fmla="*/ 0 h 74"/>
                  <a:gd name="T20" fmla="*/ 57 w 57"/>
                  <a:gd name="T21" fmla="*/ 0 h 74"/>
                  <a:gd name="T22" fmla="*/ 57 w 57"/>
                  <a:gd name="T23" fmla="*/ 74 h 74"/>
                  <a:gd name="T24" fmla="*/ 49 w 57"/>
                  <a:gd name="T2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74">
                    <a:moveTo>
                      <a:pt x="49" y="74"/>
                    </a:moveTo>
                    <a:lnTo>
                      <a:pt x="49" y="41"/>
                    </a:lnTo>
                    <a:lnTo>
                      <a:pt x="7" y="41"/>
                    </a:lnTo>
                    <a:lnTo>
                      <a:pt x="7" y="74"/>
                    </a:lnTo>
                    <a:lnTo>
                      <a:pt x="0" y="74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33"/>
                    </a:lnTo>
                    <a:lnTo>
                      <a:pt x="49" y="33"/>
                    </a:lnTo>
                    <a:lnTo>
                      <a:pt x="49" y="0"/>
                    </a:lnTo>
                    <a:lnTo>
                      <a:pt x="57" y="0"/>
                    </a:lnTo>
                    <a:lnTo>
                      <a:pt x="57" y="74"/>
                    </a:lnTo>
                    <a:lnTo>
                      <a:pt x="49" y="7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Freeform 69"/>
              <p:cNvSpPr>
                <a:spLocks noEditPoints="1"/>
              </p:cNvSpPr>
              <p:nvPr/>
            </p:nvSpPr>
            <p:spPr bwMode="auto">
              <a:xfrm>
                <a:off x="5747471" y="1672848"/>
                <a:ext cx="88900" cy="119063"/>
              </a:xfrm>
              <a:custGeom>
                <a:avLst/>
                <a:gdLst>
                  <a:gd name="T0" fmla="*/ 46 w 53"/>
                  <a:gd name="T1" fmla="*/ 71 h 71"/>
                  <a:gd name="T2" fmla="*/ 46 w 53"/>
                  <a:gd name="T3" fmla="*/ 45 h 71"/>
                  <a:gd name="T4" fmla="*/ 8 w 53"/>
                  <a:gd name="T5" fmla="*/ 45 h 71"/>
                  <a:gd name="T6" fmla="*/ 8 w 53"/>
                  <a:gd name="T7" fmla="*/ 71 h 71"/>
                  <a:gd name="T8" fmla="*/ 0 w 53"/>
                  <a:gd name="T9" fmla="*/ 71 h 71"/>
                  <a:gd name="T10" fmla="*/ 0 w 53"/>
                  <a:gd name="T11" fmla="*/ 19 h 71"/>
                  <a:gd name="T12" fmla="*/ 18 w 53"/>
                  <a:gd name="T13" fmla="*/ 0 h 71"/>
                  <a:gd name="T14" fmla="*/ 35 w 53"/>
                  <a:gd name="T15" fmla="*/ 0 h 71"/>
                  <a:gd name="T16" fmla="*/ 53 w 53"/>
                  <a:gd name="T17" fmla="*/ 19 h 71"/>
                  <a:gd name="T18" fmla="*/ 53 w 53"/>
                  <a:gd name="T19" fmla="*/ 71 h 71"/>
                  <a:gd name="T20" fmla="*/ 46 w 53"/>
                  <a:gd name="T21" fmla="*/ 71 h 71"/>
                  <a:gd name="T22" fmla="*/ 46 w 53"/>
                  <a:gd name="T23" fmla="*/ 19 h 71"/>
                  <a:gd name="T24" fmla="*/ 35 w 53"/>
                  <a:gd name="T25" fmla="*/ 8 h 71"/>
                  <a:gd name="T26" fmla="*/ 19 w 53"/>
                  <a:gd name="T27" fmla="*/ 8 h 71"/>
                  <a:gd name="T28" fmla="*/ 8 w 53"/>
                  <a:gd name="T29" fmla="*/ 19 h 71"/>
                  <a:gd name="T30" fmla="*/ 8 w 53"/>
                  <a:gd name="T31" fmla="*/ 38 h 71"/>
                  <a:gd name="T32" fmla="*/ 46 w 53"/>
                  <a:gd name="T33" fmla="*/ 38 h 71"/>
                  <a:gd name="T34" fmla="*/ 46 w 53"/>
                  <a:gd name="T35" fmla="*/ 1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3" h="71">
                    <a:moveTo>
                      <a:pt x="46" y="71"/>
                    </a:moveTo>
                    <a:cubicBezTo>
                      <a:pt x="46" y="45"/>
                      <a:pt x="46" y="45"/>
                      <a:pt x="46" y="45"/>
                    </a:cubicBezTo>
                    <a:cubicBezTo>
                      <a:pt x="8" y="45"/>
                      <a:pt x="8" y="45"/>
                      <a:pt x="8" y="45"/>
                    </a:cubicBezTo>
                    <a:cubicBezTo>
                      <a:pt x="8" y="71"/>
                      <a:pt x="8" y="71"/>
                      <a:pt x="8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46" y="0"/>
                      <a:pt x="53" y="9"/>
                      <a:pt x="53" y="19"/>
                    </a:cubicBezTo>
                    <a:cubicBezTo>
                      <a:pt x="53" y="71"/>
                      <a:pt x="53" y="71"/>
                      <a:pt x="53" y="71"/>
                    </a:cubicBezTo>
                    <a:lnTo>
                      <a:pt x="46" y="71"/>
                    </a:lnTo>
                    <a:close/>
                    <a:moveTo>
                      <a:pt x="46" y="19"/>
                    </a:moveTo>
                    <a:cubicBezTo>
                      <a:pt x="46" y="13"/>
                      <a:pt x="42" y="8"/>
                      <a:pt x="35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3" y="8"/>
                      <a:pt x="8" y="12"/>
                      <a:pt x="8" y="19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46" y="38"/>
                      <a:pt x="46" y="38"/>
                      <a:pt x="46" y="38"/>
                    </a:cubicBezTo>
                    <a:lnTo>
                      <a:pt x="46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Freeform 70"/>
              <p:cNvSpPr>
                <a:spLocks/>
              </p:cNvSpPr>
              <p:nvPr/>
            </p:nvSpPr>
            <p:spPr bwMode="auto">
              <a:xfrm>
                <a:off x="5858596" y="1672848"/>
                <a:ext cx="87312" cy="117475"/>
              </a:xfrm>
              <a:custGeom>
                <a:avLst/>
                <a:gdLst>
                  <a:gd name="T0" fmla="*/ 18 w 52"/>
                  <a:gd name="T1" fmla="*/ 70 h 70"/>
                  <a:gd name="T2" fmla="*/ 0 w 52"/>
                  <a:gd name="T3" fmla="*/ 53 h 70"/>
                  <a:gd name="T4" fmla="*/ 0 w 52"/>
                  <a:gd name="T5" fmla="*/ 0 h 70"/>
                  <a:gd name="T6" fmla="*/ 7 w 52"/>
                  <a:gd name="T7" fmla="*/ 0 h 70"/>
                  <a:gd name="T8" fmla="*/ 7 w 52"/>
                  <a:gd name="T9" fmla="*/ 52 h 70"/>
                  <a:gd name="T10" fmla="*/ 19 w 52"/>
                  <a:gd name="T11" fmla="*/ 63 h 70"/>
                  <a:gd name="T12" fmla="*/ 52 w 52"/>
                  <a:gd name="T13" fmla="*/ 63 h 70"/>
                  <a:gd name="T14" fmla="*/ 52 w 52"/>
                  <a:gd name="T15" fmla="*/ 70 h 70"/>
                  <a:gd name="T16" fmla="*/ 18 w 52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18" y="70"/>
                    </a:moveTo>
                    <a:cubicBezTo>
                      <a:pt x="7" y="70"/>
                      <a:pt x="0" y="6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9" y="63"/>
                    </a:cubicBezTo>
                    <a:cubicBezTo>
                      <a:pt x="52" y="63"/>
                      <a:pt x="52" y="63"/>
                      <a:pt x="52" y="63"/>
                    </a:cubicBezTo>
                    <a:cubicBezTo>
                      <a:pt x="52" y="70"/>
                      <a:pt x="52" y="70"/>
                      <a:pt x="52" y="70"/>
                    </a:cubicBezTo>
                    <a:lnTo>
                      <a:pt x="18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Freeform 71"/>
              <p:cNvSpPr>
                <a:spLocks/>
              </p:cNvSpPr>
              <p:nvPr/>
            </p:nvSpPr>
            <p:spPr bwMode="auto">
              <a:xfrm>
                <a:off x="5961784" y="1672848"/>
                <a:ext cx="87312" cy="117475"/>
              </a:xfrm>
              <a:custGeom>
                <a:avLst/>
                <a:gdLst>
                  <a:gd name="T0" fmla="*/ 17 w 52"/>
                  <a:gd name="T1" fmla="*/ 70 h 70"/>
                  <a:gd name="T2" fmla="*/ 0 w 52"/>
                  <a:gd name="T3" fmla="*/ 53 h 70"/>
                  <a:gd name="T4" fmla="*/ 0 w 52"/>
                  <a:gd name="T5" fmla="*/ 0 h 70"/>
                  <a:gd name="T6" fmla="*/ 7 w 52"/>
                  <a:gd name="T7" fmla="*/ 0 h 70"/>
                  <a:gd name="T8" fmla="*/ 7 w 52"/>
                  <a:gd name="T9" fmla="*/ 52 h 70"/>
                  <a:gd name="T10" fmla="*/ 18 w 52"/>
                  <a:gd name="T11" fmla="*/ 63 h 70"/>
                  <a:gd name="T12" fmla="*/ 52 w 52"/>
                  <a:gd name="T13" fmla="*/ 63 h 70"/>
                  <a:gd name="T14" fmla="*/ 52 w 52"/>
                  <a:gd name="T15" fmla="*/ 70 h 70"/>
                  <a:gd name="T16" fmla="*/ 17 w 52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17" y="70"/>
                    </a:moveTo>
                    <a:cubicBezTo>
                      <a:pt x="7" y="70"/>
                      <a:pt x="0" y="6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8" y="63"/>
                    </a:cubicBezTo>
                    <a:cubicBezTo>
                      <a:pt x="52" y="63"/>
                      <a:pt x="52" y="63"/>
                      <a:pt x="52" y="63"/>
                    </a:cubicBezTo>
                    <a:cubicBezTo>
                      <a:pt x="52" y="70"/>
                      <a:pt x="52" y="70"/>
                      <a:pt x="52" y="70"/>
                    </a:cubicBezTo>
                    <a:lnTo>
                      <a:pt x="17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Freeform 72"/>
              <p:cNvSpPr>
                <a:spLocks/>
              </p:cNvSpPr>
              <p:nvPr/>
            </p:nvSpPr>
            <p:spPr bwMode="auto">
              <a:xfrm>
                <a:off x="6063384" y="1672848"/>
                <a:ext cx="88900" cy="119063"/>
              </a:xfrm>
              <a:custGeom>
                <a:avLst/>
                <a:gdLst>
                  <a:gd name="T0" fmla="*/ 0 w 56"/>
                  <a:gd name="T1" fmla="*/ 75 h 75"/>
                  <a:gd name="T2" fmla="*/ 0 w 56"/>
                  <a:gd name="T3" fmla="*/ 0 h 75"/>
                  <a:gd name="T4" fmla="*/ 56 w 56"/>
                  <a:gd name="T5" fmla="*/ 0 h 75"/>
                  <a:gd name="T6" fmla="*/ 56 w 56"/>
                  <a:gd name="T7" fmla="*/ 8 h 75"/>
                  <a:gd name="T8" fmla="*/ 7 w 56"/>
                  <a:gd name="T9" fmla="*/ 8 h 75"/>
                  <a:gd name="T10" fmla="*/ 7 w 56"/>
                  <a:gd name="T11" fmla="*/ 33 h 75"/>
                  <a:gd name="T12" fmla="*/ 45 w 56"/>
                  <a:gd name="T13" fmla="*/ 33 h 75"/>
                  <a:gd name="T14" fmla="*/ 45 w 56"/>
                  <a:gd name="T15" fmla="*/ 41 h 75"/>
                  <a:gd name="T16" fmla="*/ 7 w 56"/>
                  <a:gd name="T17" fmla="*/ 41 h 75"/>
                  <a:gd name="T18" fmla="*/ 7 w 56"/>
                  <a:gd name="T19" fmla="*/ 67 h 75"/>
                  <a:gd name="T20" fmla="*/ 56 w 56"/>
                  <a:gd name="T21" fmla="*/ 67 h 75"/>
                  <a:gd name="T22" fmla="*/ 56 w 56"/>
                  <a:gd name="T23" fmla="*/ 75 h 75"/>
                  <a:gd name="T24" fmla="*/ 0 w 56"/>
                  <a:gd name="T2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75">
                    <a:moveTo>
                      <a:pt x="0" y="75"/>
                    </a:moveTo>
                    <a:lnTo>
                      <a:pt x="0" y="0"/>
                    </a:lnTo>
                    <a:lnTo>
                      <a:pt x="56" y="0"/>
                    </a:lnTo>
                    <a:lnTo>
                      <a:pt x="56" y="8"/>
                    </a:lnTo>
                    <a:lnTo>
                      <a:pt x="7" y="8"/>
                    </a:lnTo>
                    <a:lnTo>
                      <a:pt x="7" y="33"/>
                    </a:lnTo>
                    <a:lnTo>
                      <a:pt x="45" y="33"/>
                    </a:lnTo>
                    <a:lnTo>
                      <a:pt x="45" y="41"/>
                    </a:lnTo>
                    <a:lnTo>
                      <a:pt x="7" y="41"/>
                    </a:lnTo>
                    <a:lnTo>
                      <a:pt x="7" y="67"/>
                    </a:lnTo>
                    <a:lnTo>
                      <a:pt x="56" y="67"/>
                    </a:lnTo>
                    <a:lnTo>
                      <a:pt x="56" y="7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Freeform 73"/>
              <p:cNvSpPr>
                <a:spLocks/>
              </p:cNvSpPr>
              <p:nvPr/>
            </p:nvSpPr>
            <p:spPr bwMode="auto">
              <a:xfrm>
                <a:off x="6169746" y="1672848"/>
                <a:ext cx="92075" cy="119063"/>
              </a:xfrm>
              <a:custGeom>
                <a:avLst/>
                <a:gdLst>
                  <a:gd name="T0" fmla="*/ 50 w 58"/>
                  <a:gd name="T1" fmla="*/ 75 h 75"/>
                  <a:gd name="T2" fmla="*/ 50 w 58"/>
                  <a:gd name="T3" fmla="*/ 36 h 75"/>
                  <a:gd name="T4" fmla="*/ 7 w 58"/>
                  <a:gd name="T5" fmla="*/ 9 h 75"/>
                  <a:gd name="T6" fmla="*/ 7 w 58"/>
                  <a:gd name="T7" fmla="*/ 75 h 75"/>
                  <a:gd name="T8" fmla="*/ 0 w 58"/>
                  <a:gd name="T9" fmla="*/ 75 h 75"/>
                  <a:gd name="T10" fmla="*/ 0 w 58"/>
                  <a:gd name="T11" fmla="*/ 0 h 75"/>
                  <a:gd name="T12" fmla="*/ 7 w 58"/>
                  <a:gd name="T13" fmla="*/ 0 h 75"/>
                  <a:gd name="T14" fmla="*/ 7 w 58"/>
                  <a:gd name="T15" fmla="*/ 1 h 75"/>
                  <a:gd name="T16" fmla="*/ 50 w 58"/>
                  <a:gd name="T17" fmla="*/ 26 h 75"/>
                  <a:gd name="T18" fmla="*/ 50 w 58"/>
                  <a:gd name="T19" fmla="*/ 0 h 75"/>
                  <a:gd name="T20" fmla="*/ 58 w 58"/>
                  <a:gd name="T21" fmla="*/ 0 h 75"/>
                  <a:gd name="T22" fmla="*/ 58 w 58"/>
                  <a:gd name="T23" fmla="*/ 75 h 75"/>
                  <a:gd name="T24" fmla="*/ 50 w 58"/>
                  <a:gd name="T2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" h="75">
                    <a:moveTo>
                      <a:pt x="50" y="75"/>
                    </a:moveTo>
                    <a:lnTo>
                      <a:pt x="50" y="36"/>
                    </a:lnTo>
                    <a:lnTo>
                      <a:pt x="7" y="9"/>
                    </a:lnTo>
                    <a:lnTo>
                      <a:pt x="7" y="75"/>
                    </a:lnTo>
                    <a:lnTo>
                      <a:pt x="0" y="75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50" y="26"/>
                    </a:lnTo>
                    <a:lnTo>
                      <a:pt x="50" y="0"/>
                    </a:lnTo>
                    <a:lnTo>
                      <a:pt x="58" y="0"/>
                    </a:lnTo>
                    <a:lnTo>
                      <a:pt x="58" y="75"/>
                    </a:lnTo>
                    <a:lnTo>
                      <a:pt x="50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Freeform 74"/>
              <p:cNvSpPr>
                <a:spLocks/>
              </p:cNvSpPr>
              <p:nvPr/>
            </p:nvSpPr>
            <p:spPr bwMode="auto">
              <a:xfrm>
                <a:off x="6280871" y="1672848"/>
                <a:ext cx="96837" cy="119063"/>
              </a:xfrm>
              <a:custGeom>
                <a:avLst/>
                <a:gdLst>
                  <a:gd name="T0" fmla="*/ 18 w 58"/>
                  <a:gd name="T1" fmla="*/ 71 h 71"/>
                  <a:gd name="T2" fmla="*/ 0 w 58"/>
                  <a:gd name="T3" fmla="*/ 52 h 71"/>
                  <a:gd name="T4" fmla="*/ 0 w 58"/>
                  <a:gd name="T5" fmla="*/ 18 h 71"/>
                  <a:gd name="T6" fmla="*/ 18 w 58"/>
                  <a:gd name="T7" fmla="*/ 0 h 71"/>
                  <a:gd name="T8" fmla="*/ 57 w 58"/>
                  <a:gd name="T9" fmla="*/ 0 h 71"/>
                  <a:gd name="T10" fmla="*/ 57 w 58"/>
                  <a:gd name="T11" fmla="*/ 8 h 71"/>
                  <a:gd name="T12" fmla="*/ 19 w 58"/>
                  <a:gd name="T13" fmla="*/ 8 h 71"/>
                  <a:gd name="T14" fmla="*/ 7 w 58"/>
                  <a:gd name="T15" fmla="*/ 19 h 71"/>
                  <a:gd name="T16" fmla="*/ 7 w 58"/>
                  <a:gd name="T17" fmla="*/ 52 h 71"/>
                  <a:gd name="T18" fmla="*/ 19 w 58"/>
                  <a:gd name="T19" fmla="*/ 63 h 71"/>
                  <a:gd name="T20" fmla="*/ 50 w 58"/>
                  <a:gd name="T21" fmla="*/ 63 h 71"/>
                  <a:gd name="T22" fmla="*/ 50 w 58"/>
                  <a:gd name="T23" fmla="*/ 39 h 71"/>
                  <a:gd name="T24" fmla="*/ 23 w 58"/>
                  <a:gd name="T25" fmla="*/ 39 h 71"/>
                  <a:gd name="T26" fmla="*/ 23 w 58"/>
                  <a:gd name="T27" fmla="*/ 32 h 71"/>
                  <a:gd name="T28" fmla="*/ 58 w 58"/>
                  <a:gd name="T29" fmla="*/ 32 h 71"/>
                  <a:gd name="T30" fmla="*/ 58 w 58"/>
                  <a:gd name="T31" fmla="*/ 71 h 71"/>
                  <a:gd name="T32" fmla="*/ 18 w 58"/>
                  <a:gd name="T33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8" h="71">
                    <a:moveTo>
                      <a:pt x="18" y="71"/>
                    </a:moveTo>
                    <a:cubicBezTo>
                      <a:pt x="8" y="71"/>
                      <a:pt x="0" y="63"/>
                      <a:pt x="0" y="52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3" y="8"/>
                      <a:pt x="7" y="12"/>
                      <a:pt x="7" y="19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9" y="63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71"/>
                      <a:pt x="58" y="71"/>
                      <a:pt x="58" y="71"/>
                    </a:cubicBezTo>
                    <a:lnTo>
                      <a:pt x="18" y="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Freeform 75"/>
              <p:cNvSpPr>
                <a:spLocks/>
              </p:cNvSpPr>
              <p:nvPr/>
            </p:nvSpPr>
            <p:spPr bwMode="auto">
              <a:xfrm>
                <a:off x="6396759" y="1672848"/>
                <a:ext cx="88900" cy="119063"/>
              </a:xfrm>
              <a:custGeom>
                <a:avLst/>
                <a:gdLst>
                  <a:gd name="T0" fmla="*/ 0 w 56"/>
                  <a:gd name="T1" fmla="*/ 75 h 75"/>
                  <a:gd name="T2" fmla="*/ 0 w 56"/>
                  <a:gd name="T3" fmla="*/ 0 h 75"/>
                  <a:gd name="T4" fmla="*/ 56 w 56"/>
                  <a:gd name="T5" fmla="*/ 0 h 75"/>
                  <a:gd name="T6" fmla="*/ 56 w 56"/>
                  <a:gd name="T7" fmla="*/ 8 h 75"/>
                  <a:gd name="T8" fmla="*/ 7 w 56"/>
                  <a:gd name="T9" fmla="*/ 8 h 75"/>
                  <a:gd name="T10" fmla="*/ 7 w 56"/>
                  <a:gd name="T11" fmla="*/ 33 h 75"/>
                  <a:gd name="T12" fmla="*/ 46 w 56"/>
                  <a:gd name="T13" fmla="*/ 33 h 75"/>
                  <a:gd name="T14" fmla="*/ 46 w 56"/>
                  <a:gd name="T15" fmla="*/ 41 h 75"/>
                  <a:gd name="T16" fmla="*/ 7 w 56"/>
                  <a:gd name="T17" fmla="*/ 41 h 75"/>
                  <a:gd name="T18" fmla="*/ 7 w 56"/>
                  <a:gd name="T19" fmla="*/ 67 h 75"/>
                  <a:gd name="T20" fmla="*/ 56 w 56"/>
                  <a:gd name="T21" fmla="*/ 67 h 75"/>
                  <a:gd name="T22" fmla="*/ 56 w 56"/>
                  <a:gd name="T23" fmla="*/ 75 h 75"/>
                  <a:gd name="T24" fmla="*/ 0 w 56"/>
                  <a:gd name="T2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75">
                    <a:moveTo>
                      <a:pt x="0" y="75"/>
                    </a:moveTo>
                    <a:lnTo>
                      <a:pt x="0" y="0"/>
                    </a:lnTo>
                    <a:lnTo>
                      <a:pt x="56" y="0"/>
                    </a:lnTo>
                    <a:lnTo>
                      <a:pt x="56" y="8"/>
                    </a:lnTo>
                    <a:lnTo>
                      <a:pt x="7" y="8"/>
                    </a:lnTo>
                    <a:lnTo>
                      <a:pt x="7" y="33"/>
                    </a:lnTo>
                    <a:lnTo>
                      <a:pt x="46" y="33"/>
                    </a:lnTo>
                    <a:lnTo>
                      <a:pt x="46" y="41"/>
                    </a:lnTo>
                    <a:lnTo>
                      <a:pt x="7" y="41"/>
                    </a:lnTo>
                    <a:lnTo>
                      <a:pt x="7" y="67"/>
                    </a:lnTo>
                    <a:lnTo>
                      <a:pt x="56" y="67"/>
                    </a:lnTo>
                    <a:lnTo>
                      <a:pt x="56" y="7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" name="テキスト ボックス 2"/>
            <p:cNvSpPr txBox="1"/>
            <p:nvPr/>
          </p:nvSpPr>
          <p:spPr>
            <a:xfrm>
              <a:off x="5686904" y="1803400"/>
              <a:ext cx="10182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b="1" dirty="0" smtClean="0">
                  <a:solidFill>
                    <a:srgbClr val="FCD304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rPr>
                <a:t>2024</a:t>
              </a:r>
              <a:endParaRPr kumimoji="1" lang="ja-JP" altLang="en-US" sz="2800" b="1" dirty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443480" y="1742440"/>
              <a:ext cx="6014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rgbClr val="FCD304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rPr>
                <a:t>2024</a:t>
              </a:r>
              <a:endParaRPr kumimoji="1" lang="ja-JP" altLang="en-US" sz="1400" b="1" dirty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3751981" y="1846129"/>
              <a:ext cx="10919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ロボット</a:t>
              </a:r>
              <a:endParaRPr kumimoji="1" lang="ja-JP" altLang="en-US" sz="2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4611423" y="1498629"/>
              <a:ext cx="11988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100" dirty="0" smtClean="0">
                  <a:solidFill>
                    <a:schemeClr val="bg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ROBOT</a:t>
              </a:r>
              <a:endParaRPr kumimoji="1" lang="ja-JP" altLang="en-US" sz="21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892940" y="1841775"/>
              <a:ext cx="10310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中之島</a:t>
              </a:r>
              <a:endParaRPr kumimoji="1" lang="ja-JP" altLang="en-US" sz="2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687529" y="1863544"/>
              <a:ext cx="11544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solidFill>
                    <a:schemeClr val="bg1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チャレンジ</a:t>
              </a:r>
              <a:endParaRPr kumimoji="1" lang="ja-JP" altLang="en-US" sz="2000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58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2022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93645"/>
            <a:ext cx="4673426" cy="3980656"/>
          </a:xfrm>
          <a:prstGeom prst="rect">
            <a:avLst/>
          </a:prstGeom>
          <a:solidFill>
            <a:srgbClr val="30A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63205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ワークシート" r:id="rId3" imgW="6610510" imgH="1035006" progId="Excel.Sheet.12">
                  <p:embed/>
                </p:oleObj>
              </mc:Choice>
              <mc:Fallback>
                <p:oleObj name="ワークシート" r:id="rId3" imgW="6610510" imgH="103500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2114701" y="1550485"/>
            <a:ext cx="629344" cy="654051"/>
            <a:chOff x="1331640" y="1484784"/>
            <a:chExt cx="629344" cy="654051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>
              <a:off x="1331640" y="1484784"/>
              <a:ext cx="601662" cy="654051"/>
            </a:xfrm>
            <a:custGeom>
              <a:avLst/>
              <a:gdLst>
                <a:gd name="T0" fmla="*/ 357 w 357"/>
                <a:gd name="T1" fmla="*/ 278 h 388"/>
                <a:gd name="T2" fmla="*/ 188 w 357"/>
                <a:gd name="T3" fmla="*/ 388 h 388"/>
                <a:gd name="T4" fmla="*/ 0 w 357"/>
                <a:gd name="T5" fmla="*/ 194 h 388"/>
                <a:gd name="T6" fmla="*/ 188 w 357"/>
                <a:gd name="T7" fmla="*/ 0 h 388"/>
                <a:gd name="T8" fmla="*/ 338 w 357"/>
                <a:gd name="T9" fmla="*/ 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" h="388">
                  <a:moveTo>
                    <a:pt x="357" y="278"/>
                  </a:moveTo>
                  <a:cubicBezTo>
                    <a:pt x="327" y="343"/>
                    <a:pt x="262" y="388"/>
                    <a:pt x="188" y="388"/>
                  </a:cubicBezTo>
                  <a:cubicBezTo>
                    <a:pt x="84" y="388"/>
                    <a:pt x="0" y="301"/>
                    <a:pt x="0" y="194"/>
                  </a:cubicBezTo>
                  <a:cubicBezTo>
                    <a:pt x="0" y="87"/>
                    <a:pt x="84" y="0"/>
                    <a:pt x="188" y="0"/>
                  </a:cubicBezTo>
                  <a:cubicBezTo>
                    <a:pt x="249" y="0"/>
                    <a:pt x="304" y="30"/>
                    <a:pt x="338" y="78"/>
                  </a:cubicBezTo>
                </a:path>
              </a:pathLst>
            </a:custGeom>
            <a:noFill/>
            <a:ln w="1428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0"/>
            <p:cNvSpPr>
              <a:spLocks/>
            </p:cNvSpPr>
            <p:nvPr/>
          </p:nvSpPr>
          <p:spPr bwMode="auto">
            <a:xfrm>
              <a:off x="1606972" y="1694458"/>
              <a:ext cx="354012" cy="277813"/>
            </a:xfrm>
            <a:custGeom>
              <a:avLst/>
              <a:gdLst>
                <a:gd name="T0" fmla="*/ 90 w 210"/>
                <a:gd name="T1" fmla="*/ 15 h 165"/>
                <a:gd name="T2" fmla="*/ 82 w 210"/>
                <a:gd name="T3" fmla="*/ 19 h 165"/>
                <a:gd name="T4" fmla="*/ 78 w 210"/>
                <a:gd name="T5" fmla="*/ 27 h 165"/>
                <a:gd name="T6" fmla="*/ 64 w 210"/>
                <a:gd name="T7" fmla="*/ 138 h 165"/>
                <a:gd name="T8" fmla="*/ 66 w 210"/>
                <a:gd name="T9" fmla="*/ 147 h 165"/>
                <a:gd name="T10" fmla="*/ 73 w 210"/>
                <a:gd name="T11" fmla="*/ 151 h 165"/>
                <a:gd name="T12" fmla="*/ 185 w 210"/>
                <a:gd name="T13" fmla="*/ 151 h 165"/>
                <a:gd name="T14" fmla="*/ 190 w 210"/>
                <a:gd name="T15" fmla="*/ 153 h 165"/>
                <a:gd name="T16" fmla="*/ 191 w 210"/>
                <a:gd name="T17" fmla="*/ 158 h 165"/>
                <a:gd name="T18" fmla="*/ 184 w 210"/>
                <a:gd name="T19" fmla="*/ 165 h 165"/>
                <a:gd name="T20" fmla="*/ 10 w 210"/>
                <a:gd name="T21" fmla="*/ 165 h 165"/>
                <a:gd name="T22" fmla="*/ 2 w 210"/>
                <a:gd name="T23" fmla="*/ 161 h 165"/>
                <a:gd name="T24" fmla="*/ 0 w 210"/>
                <a:gd name="T25" fmla="*/ 153 h 165"/>
                <a:gd name="T26" fmla="*/ 18 w 210"/>
                <a:gd name="T27" fmla="*/ 12 h 165"/>
                <a:gd name="T28" fmla="*/ 22 w 210"/>
                <a:gd name="T29" fmla="*/ 4 h 165"/>
                <a:gd name="T30" fmla="*/ 30 w 210"/>
                <a:gd name="T31" fmla="*/ 0 h 165"/>
                <a:gd name="T32" fmla="*/ 204 w 210"/>
                <a:gd name="T33" fmla="*/ 0 h 165"/>
                <a:gd name="T34" fmla="*/ 209 w 210"/>
                <a:gd name="T35" fmla="*/ 2 h 165"/>
                <a:gd name="T36" fmla="*/ 210 w 210"/>
                <a:gd name="T37" fmla="*/ 7 h 165"/>
                <a:gd name="T38" fmla="*/ 203 w 210"/>
                <a:gd name="T39" fmla="*/ 15 h 165"/>
                <a:gd name="T40" fmla="*/ 90 w 210"/>
                <a:gd name="T41" fmla="*/ 1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" h="165">
                  <a:moveTo>
                    <a:pt x="90" y="15"/>
                  </a:moveTo>
                  <a:cubicBezTo>
                    <a:pt x="87" y="15"/>
                    <a:pt x="84" y="16"/>
                    <a:pt x="82" y="19"/>
                  </a:cubicBezTo>
                  <a:cubicBezTo>
                    <a:pt x="79" y="21"/>
                    <a:pt x="78" y="24"/>
                    <a:pt x="78" y="27"/>
                  </a:cubicBezTo>
                  <a:cubicBezTo>
                    <a:pt x="64" y="138"/>
                    <a:pt x="64" y="138"/>
                    <a:pt x="64" y="138"/>
                  </a:cubicBezTo>
                  <a:cubicBezTo>
                    <a:pt x="63" y="142"/>
                    <a:pt x="64" y="145"/>
                    <a:pt x="66" y="147"/>
                  </a:cubicBezTo>
                  <a:cubicBezTo>
                    <a:pt x="68" y="149"/>
                    <a:pt x="70" y="151"/>
                    <a:pt x="73" y="151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7" y="151"/>
                    <a:pt x="189" y="151"/>
                    <a:pt x="190" y="153"/>
                  </a:cubicBezTo>
                  <a:cubicBezTo>
                    <a:pt x="191" y="154"/>
                    <a:pt x="191" y="156"/>
                    <a:pt x="191" y="158"/>
                  </a:cubicBezTo>
                  <a:cubicBezTo>
                    <a:pt x="191" y="163"/>
                    <a:pt x="188" y="165"/>
                    <a:pt x="184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6" y="0"/>
                    <a:pt x="208" y="1"/>
                    <a:pt x="209" y="2"/>
                  </a:cubicBezTo>
                  <a:cubicBezTo>
                    <a:pt x="210" y="4"/>
                    <a:pt x="210" y="5"/>
                    <a:pt x="210" y="7"/>
                  </a:cubicBezTo>
                  <a:cubicBezTo>
                    <a:pt x="209" y="12"/>
                    <a:pt x="207" y="15"/>
                    <a:pt x="203" y="15"/>
                  </a:cubicBezTo>
                  <a:lnTo>
                    <a:pt x="9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388790" y="1694458"/>
              <a:ext cx="354012" cy="277813"/>
            </a:xfrm>
            <a:custGeom>
              <a:avLst/>
              <a:gdLst>
                <a:gd name="T0" fmla="*/ 200 w 210"/>
                <a:gd name="T1" fmla="*/ 0 h 165"/>
                <a:gd name="T2" fmla="*/ 207 w 210"/>
                <a:gd name="T3" fmla="*/ 4 h 165"/>
                <a:gd name="T4" fmla="*/ 210 w 210"/>
                <a:gd name="T5" fmla="*/ 12 h 165"/>
                <a:gd name="T6" fmla="*/ 192 w 210"/>
                <a:gd name="T7" fmla="*/ 153 h 165"/>
                <a:gd name="T8" fmla="*/ 188 w 210"/>
                <a:gd name="T9" fmla="*/ 161 h 165"/>
                <a:gd name="T10" fmla="*/ 179 w 210"/>
                <a:gd name="T11" fmla="*/ 165 h 165"/>
                <a:gd name="T12" fmla="*/ 140 w 210"/>
                <a:gd name="T13" fmla="*/ 165 h 165"/>
                <a:gd name="T14" fmla="*/ 131 w 210"/>
                <a:gd name="T15" fmla="*/ 162 h 165"/>
                <a:gd name="T16" fmla="*/ 124 w 210"/>
                <a:gd name="T17" fmla="*/ 155 h 165"/>
                <a:gd name="T18" fmla="*/ 80 w 210"/>
                <a:gd name="T19" fmla="*/ 55 h 165"/>
                <a:gd name="T20" fmla="*/ 77 w 210"/>
                <a:gd name="T21" fmla="*/ 51 h 165"/>
                <a:gd name="T22" fmla="*/ 74 w 210"/>
                <a:gd name="T23" fmla="*/ 57 h 165"/>
                <a:gd name="T24" fmla="*/ 62 w 210"/>
                <a:gd name="T25" fmla="*/ 153 h 165"/>
                <a:gd name="T26" fmla="*/ 57 w 210"/>
                <a:gd name="T27" fmla="*/ 161 h 165"/>
                <a:gd name="T28" fmla="*/ 49 w 210"/>
                <a:gd name="T29" fmla="*/ 165 h 165"/>
                <a:gd name="T30" fmla="*/ 10 w 210"/>
                <a:gd name="T31" fmla="*/ 165 h 165"/>
                <a:gd name="T32" fmla="*/ 2 w 210"/>
                <a:gd name="T33" fmla="*/ 161 h 165"/>
                <a:gd name="T34" fmla="*/ 0 w 210"/>
                <a:gd name="T35" fmla="*/ 153 h 165"/>
                <a:gd name="T36" fmla="*/ 18 w 210"/>
                <a:gd name="T37" fmla="*/ 12 h 165"/>
                <a:gd name="T38" fmla="*/ 22 w 210"/>
                <a:gd name="T39" fmla="*/ 4 h 165"/>
                <a:gd name="T40" fmla="*/ 30 w 210"/>
                <a:gd name="T41" fmla="*/ 0 h 165"/>
                <a:gd name="T42" fmla="*/ 70 w 210"/>
                <a:gd name="T43" fmla="*/ 0 h 165"/>
                <a:gd name="T44" fmla="*/ 79 w 210"/>
                <a:gd name="T45" fmla="*/ 3 h 165"/>
                <a:gd name="T46" fmla="*/ 86 w 210"/>
                <a:gd name="T47" fmla="*/ 10 h 165"/>
                <a:gd name="T48" fmla="*/ 130 w 210"/>
                <a:gd name="T49" fmla="*/ 110 h 165"/>
                <a:gd name="T50" fmla="*/ 133 w 210"/>
                <a:gd name="T51" fmla="*/ 114 h 165"/>
                <a:gd name="T52" fmla="*/ 136 w 210"/>
                <a:gd name="T53" fmla="*/ 108 h 165"/>
                <a:gd name="T54" fmla="*/ 148 w 210"/>
                <a:gd name="T55" fmla="*/ 12 h 165"/>
                <a:gd name="T56" fmla="*/ 152 w 210"/>
                <a:gd name="T57" fmla="*/ 4 h 165"/>
                <a:gd name="T58" fmla="*/ 160 w 210"/>
                <a:gd name="T59" fmla="*/ 0 h 165"/>
                <a:gd name="T60" fmla="*/ 200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200" y="0"/>
                  </a:moveTo>
                  <a:cubicBezTo>
                    <a:pt x="203" y="0"/>
                    <a:pt x="206" y="1"/>
                    <a:pt x="207" y="4"/>
                  </a:cubicBezTo>
                  <a:cubicBezTo>
                    <a:pt x="209" y="6"/>
                    <a:pt x="210" y="9"/>
                    <a:pt x="210" y="12"/>
                  </a:cubicBezTo>
                  <a:cubicBezTo>
                    <a:pt x="192" y="153"/>
                    <a:pt x="192" y="153"/>
                    <a:pt x="192" y="153"/>
                  </a:cubicBezTo>
                  <a:cubicBezTo>
                    <a:pt x="191" y="156"/>
                    <a:pt x="190" y="159"/>
                    <a:pt x="188" y="161"/>
                  </a:cubicBezTo>
                  <a:cubicBezTo>
                    <a:pt x="185" y="164"/>
                    <a:pt x="182" y="165"/>
                    <a:pt x="179" y="165"/>
                  </a:cubicBezTo>
                  <a:cubicBezTo>
                    <a:pt x="140" y="165"/>
                    <a:pt x="140" y="165"/>
                    <a:pt x="140" y="165"/>
                  </a:cubicBezTo>
                  <a:cubicBezTo>
                    <a:pt x="137" y="165"/>
                    <a:pt x="134" y="164"/>
                    <a:pt x="131" y="162"/>
                  </a:cubicBezTo>
                  <a:cubicBezTo>
                    <a:pt x="127" y="160"/>
                    <a:pt x="125" y="158"/>
                    <a:pt x="124" y="1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9" y="53"/>
                    <a:pt x="78" y="51"/>
                    <a:pt x="77" y="51"/>
                  </a:cubicBezTo>
                  <a:cubicBezTo>
                    <a:pt x="75" y="51"/>
                    <a:pt x="74" y="53"/>
                    <a:pt x="74" y="57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1" y="156"/>
                    <a:pt x="60" y="159"/>
                    <a:pt x="57" y="161"/>
                  </a:cubicBezTo>
                  <a:cubicBezTo>
                    <a:pt x="55" y="164"/>
                    <a:pt x="52" y="165"/>
                    <a:pt x="49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1"/>
                    <a:pt x="79" y="3"/>
                  </a:cubicBezTo>
                  <a:cubicBezTo>
                    <a:pt x="82" y="5"/>
                    <a:pt x="84" y="8"/>
                    <a:pt x="86" y="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1" y="113"/>
                    <a:pt x="132" y="114"/>
                    <a:pt x="133" y="114"/>
                  </a:cubicBezTo>
                  <a:cubicBezTo>
                    <a:pt x="134" y="114"/>
                    <a:pt x="135" y="112"/>
                    <a:pt x="136" y="108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9"/>
                    <a:pt x="150" y="6"/>
                    <a:pt x="152" y="4"/>
                  </a:cubicBezTo>
                  <a:cubicBezTo>
                    <a:pt x="155" y="1"/>
                    <a:pt x="157" y="0"/>
                    <a:pt x="160" y="0"/>
                  </a:cubicBez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1843187" y="1579017"/>
              <a:ext cx="82550" cy="68263"/>
            </a:xfrm>
            <a:custGeom>
              <a:avLst/>
              <a:gdLst>
                <a:gd name="T0" fmla="*/ 52 w 52"/>
                <a:gd name="T1" fmla="*/ 0 h 43"/>
                <a:gd name="T2" fmla="*/ 0 w 52"/>
                <a:gd name="T3" fmla="*/ 34 h 43"/>
                <a:gd name="T4" fmla="*/ 43 w 52"/>
                <a:gd name="T5" fmla="*/ 43 h 43"/>
                <a:gd name="T6" fmla="*/ 52 w 5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3">
                  <a:moveTo>
                    <a:pt x="52" y="0"/>
                  </a:moveTo>
                  <a:lnTo>
                    <a:pt x="0" y="34"/>
                  </a:lnTo>
                  <a:lnTo>
                    <a:pt x="43" y="4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33057" y="1593850"/>
            <a:ext cx="1617259" cy="242510"/>
            <a:chOff x="3099521" y="1601410"/>
            <a:chExt cx="2362200" cy="222250"/>
          </a:xfrm>
        </p:grpSpPr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3099521" y="1606173"/>
              <a:ext cx="180975" cy="212725"/>
            </a:xfrm>
            <a:custGeom>
              <a:avLst/>
              <a:gdLst>
                <a:gd name="T0" fmla="*/ 114 w 114"/>
                <a:gd name="T1" fmla="*/ 134 h 134"/>
                <a:gd name="T2" fmla="*/ 87 w 114"/>
                <a:gd name="T3" fmla="*/ 134 h 134"/>
                <a:gd name="T4" fmla="*/ 26 w 114"/>
                <a:gd name="T5" fmla="*/ 36 h 134"/>
                <a:gd name="T6" fmla="*/ 26 w 114"/>
                <a:gd name="T7" fmla="*/ 134 h 134"/>
                <a:gd name="T8" fmla="*/ 0 w 114"/>
                <a:gd name="T9" fmla="*/ 134 h 134"/>
                <a:gd name="T10" fmla="*/ 0 w 114"/>
                <a:gd name="T11" fmla="*/ 0 h 134"/>
                <a:gd name="T12" fmla="*/ 35 w 114"/>
                <a:gd name="T13" fmla="*/ 0 h 134"/>
                <a:gd name="T14" fmla="*/ 88 w 114"/>
                <a:gd name="T15" fmla="*/ 86 h 134"/>
                <a:gd name="T16" fmla="*/ 88 w 114"/>
                <a:gd name="T17" fmla="*/ 0 h 134"/>
                <a:gd name="T18" fmla="*/ 114 w 114"/>
                <a:gd name="T19" fmla="*/ 0 h 134"/>
                <a:gd name="T20" fmla="*/ 114 w 114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34">
                  <a:moveTo>
                    <a:pt x="114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11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33074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40 w 133"/>
                <a:gd name="T7" fmla="*/ 105 h 134"/>
                <a:gd name="T8" fmla="*/ 30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40" y="105"/>
                  </a:lnTo>
                  <a:lnTo>
                    <a:pt x="30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3545609" y="1606173"/>
              <a:ext cx="188912" cy="212725"/>
            </a:xfrm>
            <a:custGeom>
              <a:avLst/>
              <a:gdLst>
                <a:gd name="T0" fmla="*/ 119 w 119"/>
                <a:gd name="T1" fmla="*/ 134 h 134"/>
                <a:gd name="T2" fmla="*/ 83 w 119"/>
                <a:gd name="T3" fmla="*/ 134 h 134"/>
                <a:gd name="T4" fmla="*/ 39 w 119"/>
                <a:gd name="T5" fmla="*/ 79 h 134"/>
                <a:gd name="T6" fmla="*/ 29 w 119"/>
                <a:gd name="T7" fmla="*/ 89 h 134"/>
                <a:gd name="T8" fmla="*/ 29 w 119"/>
                <a:gd name="T9" fmla="*/ 134 h 134"/>
                <a:gd name="T10" fmla="*/ 0 w 119"/>
                <a:gd name="T11" fmla="*/ 134 h 134"/>
                <a:gd name="T12" fmla="*/ 0 w 119"/>
                <a:gd name="T13" fmla="*/ 0 h 134"/>
                <a:gd name="T14" fmla="*/ 29 w 119"/>
                <a:gd name="T15" fmla="*/ 0 h 134"/>
                <a:gd name="T16" fmla="*/ 29 w 119"/>
                <a:gd name="T17" fmla="*/ 64 h 134"/>
                <a:gd name="T18" fmla="*/ 83 w 119"/>
                <a:gd name="T19" fmla="*/ 0 h 134"/>
                <a:gd name="T20" fmla="*/ 117 w 119"/>
                <a:gd name="T21" fmla="*/ 0 h 134"/>
                <a:gd name="T22" fmla="*/ 62 w 119"/>
                <a:gd name="T23" fmla="*/ 62 h 134"/>
                <a:gd name="T24" fmla="*/ 119 w 119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34">
                  <a:moveTo>
                    <a:pt x="119" y="134"/>
                  </a:moveTo>
                  <a:lnTo>
                    <a:pt x="83" y="134"/>
                  </a:lnTo>
                  <a:lnTo>
                    <a:pt x="39" y="79"/>
                  </a:lnTo>
                  <a:lnTo>
                    <a:pt x="29" y="89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64"/>
                  </a:lnTo>
                  <a:lnTo>
                    <a:pt x="83" y="0"/>
                  </a:lnTo>
                  <a:lnTo>
                    <a:pt x="117" y="0"/>
                  </a:lnTo>
                  <a:lnTo>
                    <a:pt x="62" y="62"/>
                  </a:lnTo>
                  <a:lnTo>
                    <a:pt x="119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39"/>
            <p:cNvSpPr>
              <a:spLocks noEditPoints="1"/>
            </p:cNvSpPr>
            <p:nvPr/>
          </p:nvSpPr>
          <p:spPr bwMode="auto">
            <a:xfrm>
              <a:off x="373610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3974234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7 w 115"/>
                <a:gd name="T3" fmla="*/ 134 h 134"/>
                <a:gd name="T4" fmla="*/ 26 w 115"/>
                <a:gd name="T5" fmla="*/ 36 h 134"/>
                <a:gd name="T6" fmla="*/ 26 w 115"/>
                <a:gd name="T7" fmla="*/ 134 h 134"/>
                <a:gd name="T8" fmla="*/ 0 w 115"/>
                <a:gd name="T9" fmla="*/ 134 h 134"/>
                <a:gd name="T10" fmla="*/ 0 w 115"/>
                <a:gd name="T11" fmla="*/ 0 h 134"/>
                <a:gd name="T12" fmla="*/ 35 w 115"/>
                <a:gd name="T13" fmla="*/ 0 h 134"/>
                <a:gd name="T14" fmla="*/ 88 w 115"/>
                <a:gd name="T15" fmla="*/ 86 h 134"/>
                <a:gd name="T16" fmla="*/ 88 w 115"/>
                <a:gd name="T17" fmla="*/ 0 h 134"/>
                <a:gd name="T18" fmla="*/ 115 w 115"/>
                <a:gd name="T19" fmla="*/ 0 h 134"/>
                <a:gd name="T20" fmla="*/ 115 w 115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"/>
            <p:cNvSpPr>
              <a:spLocks noEditPoints="1"/>
            </p:cNvSpPr>
            <p:nvPr/>
          </p:nvSpPr>
          <p:spPr bwMode="auto">
            <a:xfrm>
              <a:off x="4193309" y="1601410"/>
              <a:ext cx="207962" cy="222250"/>
            </a:xfrm>
            <a:custGeom>
              <a:avLst/>
              <a:gdLst>
                <a:gd name="T0" fmla="*/ 62 w 123"/>
                <a:gd name="T1" fmla="*/ 132 h 132"/>
                <a:gd name="T2" fmla="*/ 17 w 123"/>
                <a:gd name="T3" fmla="*/ 114 h 132"/>
                <a:gd name="T4" fmla="*/ 0 w 123"/>
                <a:gd name="T5" fmla="*/ 66 h 132"/>
                <a:gd name="T6" fmla="*/ 16 w 123"/>
                <a:gd name="T7" fmla="*/ 18 h 132"/>
                <a:gd name="T8" fmla="*/ 62 w 123"/>
                <a:gd name="T9" fmla="*/ 0 h 132"/>
                <a:gd name="T10" fmla="*/ 107 w 123"/>
                <a:gd name="T11" fmla="*/ 18 h 132"/>
                <a:gd name="T12" fmla="*/ 123 w 123"/>
                <a:gd name="T13" fmla="*/ 66 h 132"/>
                <a:gd name="T14" fmla="*/ 107 w 123"/>
                <a:gd name="T15" fmla="*/ 114 h 132"/>
                <a:gd name="T16" fmla="*/ 62 w 123"/>
                <a:gd name="T17" fmla="*/ 132 h 132"/>
                <a:gd name="T18" fmla="*/ 62 w 123"/>
                <a:gd name="T19" fmla="*/ 20 h 132"/>
                <a:gd name="T20" fmla="*/ 38 w 123"/>
                <a:gd name="T21" fmla="*/ 32 h 132"/>
                <a:gd name="T22" fmla="*/ 29 w 123"/>
                <a:gd name="T23" fmla="*/ 66 h 132"/>
                <a:gd name="T24" fmla="*/ 38 w 123"/>
                <a:gd name="T25" fmla="*/ 100 h 132"/>
                <a:gd name="T26" fmla="*/ 62 w 123"/>
                <a:gd name="T27" fmla="*/ 112 h 132"/>
                <a:gd name="T28" fmla="*/ 86 w 123"/>
                <a:gd name="T29" fmla="*/ 100 h 132"/>
                <a:gd name="T30" fmla="*/ 94 w 123"/>
                <a:gd name="T31" fmla="*/ 66 h 132"/>
                <a:gd name="T32" fmla="*/ 86 w 123"/>
                <a:gd name="T33" fmla="*/ 32 h 132"/>
                <a:gd name="T34" fmla="*/ 62 w 123"/>
                <a:gd name="T35" fmla="*/ 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32">
                  <a:moveTo>
                    <a:pt x="62" y="132"/>
                  </a:moveTo>
                  <a:cubicBezTo>
                    <a:pt x="43" y="132"/>
                    <a:pt x="28" y="126"/>
                    <a:pt x="17" y="114"/>
                  </a:cubicBezTo>
                  <a:cubicBezTo>
                    <a:pt x="6" y="102"/>
                    <a:pt x="0" y="86"/>
                    <a:pt x="0" y="66"/>
                  </a:cubicBezTo>
                  <a:cubicBezTo>
                    <a:pt x="0" y="46"/>
                    <a:pt x="6" y="30"/>
                    <a:pt x="16" y="18"/>
                  </a:cubicBezTo>
                  <a:cubicBezTo>
                    <a:pt x="27" y="6"/>
                    <a:pt x="42" y="0"/>
                    <a:pt x="62" y="0"/>
                  </a:cubicBezTo>
                  <a:cubicBezTo>
                    <a:pt x="81" y="0"/>
                    <a:pt x="96" y="6"/>
                    <a:pt x="107" y="18"/>
                  </a:cubicBezTo>
                  <a:cubicBezTo>
                    <a:pt x="118" y="30"/>
                    <a:pt x="123" y="46"/>
                    <a:pt x="123" y="66"/>
                  </a:cubicBezTo>
                  <a:cubicBezTo>
                    <a:pt x="123" y="86"/>
                    <a:pt x="118" y="102"/>
                    <a:pt x="107" y="114"/>
                  </a:cubicBezTo>
                  <a:cubicBezTo>
                    <a:pt x="96" y="126"/>
                    <a:pt x="81" y="132"/>
                    <a:pt x="62" y="132"/>
                  </a:cubicBezTo>
                  <a:moveTo>
                    <a:pt x="62" y="20"/>
                  </a:moveTo>
                  <a:cubicBezTo>
                    <a:pt x="52" y="20"/>
                    <a:pt x="44" y="24"/>
                    <a:pt x="38" y="32"/>
                  </a:cubicBezTo>
                  <a:cubicBezTo>
                    <a:pt x="32" y="40"/>
                    <a:pt x="29" y="51"/>
                    <a:pt x="29" y="66"/>
                  </a:cubicBezTo>
                  <a:cubicBezTo>
                    <a:pt x="29" y="81"/>
                    <a:pt x="32" y="92"/>
                    <a:pt x="38" y="100"/>
                  </a:cubicBezTo>
                  <a:cubicBezTo>
                    <a:pt x="44" y="108"/>
                    <a:pt x="52" y="112"/>
                    <a:pt x="62" y="112"/>
                  </a:cubicBezTo>
                  <a:cubicBezTo>
                    <a:pt x="72" y="112"/>
                    <a:pt x="80" y="108"/>
                    <a:pt x="86" y="100"/>
                  </a:cubicBezTo>
                  <a:cubicBezTo>
                    <a:pt x="91" y="92"/>
                    <a:pt x="94" y="80"/>
                    <a:pt x="94" y="66"/>
                  </a:cubicBezTo>
                  <a:cubicBezTo>
                    <a:pt x="94" y="51"/>
                    <a:pt x="91" y="40"/>
                    <a:pt x="86" y="32"/>
                  </a:cubicBezTo>
                  <a:cubicBezTo>
                    <a:pt x="80" y="24"/>
                    <a:pt x="72" y="20"/>
                    <a:pt x="62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4426671" y="1602998"/>
              <a:ext cx="171450" cy="219075"/>
            </a:xfrm>
            <a:custGeom>
              <a:avLst/>
              <a:gdLst>
                <a:gd name="T0" fmla="*/ 0 w 102"/>
                <a:gd name="T1" fmla="*/ 120 h 130"/>
                <a:gd name="T2" fmla="*/ 0 w 102"/>
                <a:gd name="T3" fmla="*/ 94 h 130"/>
                <a:gd name="T4" fmla="*/ 3 w 102"/>
                <a:gd name="T5" fmla="*/ 94 h 130"/>
                <a:gd name="T6" fmla="*/ 25 w 102"/>
                <a:gd name="T7" fmla="*/ 106 h 130"/>
                <a:gd name="T8" fmla="*/ 48 w 102"/>
                <a:gd name="T9" fmla="*/ 110 h 130"/>
                <a:gd name="T10" fmla="*/ 67 w 102"/>
                <a:gd name="T11" fmla="*/ 106 h 130"/>
                <a:gd name="T12" fmla="*/ 74 w 102"/>
                <a:gd name="T13" fmla="*/ 95 h 130"/>
                <a:gd name="T14" fmla="*/ 70 w 102"/>
                <a:gd name="T15" fmla="*/ 85 h 130"/>
                <a:gd name="T16" fmla="*/ 58 w 102"/>
                <a:gd name="T17" fmla="*/ 80 h 130"/>
                <a:gd name="T18" fmla="*/ 34 w 102"/>
                <a:gd name="T19" fmla="*/ 75 h 130"/>
                <a:gd name="T20" fmla="*/ 10 w 102"/>
                <a:gd name="T21" fmla="*/ 62 h 130"/>
                <a:gd name="T22" fmla="*/ 1 w 102"/>
                <a:gd name="T23" fmla="*/ 38 h 130"/>
                <a:gd name="T24" fmla="*/ 16 w 102"/>
                <a:gd name="T25" fmla="*/ 10 h 130"/>
                <a:gd name="T26" fmla="*/ 53 w 102"/>
                <a:gd name="T27" fmla="*/ 0 h 130"/>
                <a:gd name="T28" fmla="*/ 97 w 102"/>
                <a:gd name="T29" fmla="*/ 8 h 130"/>
                <a:gd name="T30" fmla="*/ 97 w 102"/>
                <a:gd name="T31" fmla="*/ 34 h 130"/>
                <a:gd name="T32" fmla="*/ 94 w 102"/>
                <a:gd name="T33" fmla="*/ 34 h 130"/>
                <a:gd name="T34" fmla="*/ 54 w 102"/>
                <a:gd name="T35" fmla="*/ 19 h 130"/>
                <a:gd name="T36" fmla="*/ 36 w 102"/>
                <a:gd name="T37" fmla="*/ 23 h 130"/>
                <a:gd name="T38" fmla="*/ 29 w 102"/>
                <a:gd name="T39" fmla="*/ 34 h 130"/>
                <a:gd name="T40" fmla="*/ 33 w 102"/>
                <a:gd name="T41" fmla="*/ 44 h 130"/>
                <a:gd name="T42" fmla="*/ 47 w 102"/>
                <a:gd name="T43" fmla="*/ 50 h 130"/>
                <a:gd name="T44" fmla="*/ 68 w 102"/>
                <a:gd name="T45" fmla="*/ 54 h 130"/>
                <a:gd name="T46" fmla="*/ 86 w 102"/>
                <a:gd name="T47" fmla="*/ 61 h 130"/>
                <a:gd name="T48" fmla="*/ 95 w 102"/>
                <a:gd name="T49" fmla="*/ 69 h 130"/>
                <a:gd name="T50" fmla="*/ 100 w 102"/>
                <a:gd name="T51" fmla="*/ 78 h 130"/>
                <a:gd name="T52" fmla="*/ 102 w 102"/>
                <a:gd name="T53" fmla="*/ 89 h 130"/>
                <a:gd name="T54" fmla="*/ 87 w 102"/>
                <a:gd name="T55" fmla="*/ 119 h 130"/>
                <a:gd name="T56" fmla="*/ 47 w 102"/>
                <a:gd name="T57" fmla="*/ 130 h 130"/>
                <a:gd name="T58" fmla="*/ 0 w 102"/>
                <a:gd name="T59" fmla="*/ 12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30">
                  <a:moveTo>
                    <a:pt x="0" y="12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9" y="99"/>
                    <a:pt x="17" y="103"/>
                    <a:pt x="25" y="106"/>
                  </a:cubicBezTo>
                  <a:cubicBezTo>
                    <a:pt x="33" y="109"/>
                    <a:pt x="41" y="110"/>
                    <a:pt x="48" y="110"/>
                  </a:cubicBezTo>
                  <a:cubicBezTo>
                    <a:pt x="56" y="110"/>
                    <a:pt x="62" y="109"/>
                    <a:pt x="67" y="106"/>
                  </a:cubicBezTo>
                  <a:cubicBezTo>
                    <a:pt x="71" y="103"/>
                    <a:pt x="74" y="100"/>
                    <a:pt x="74" y="95"/>
                  </a:cubicBezTo>
                  <a:cubicBezTo>
                    <a:pt x="74" y="91"/>
                    <a:pt x="73" y="88"/>
                    <a:pt x="70" y="85"/>
                  </a:cubicBezTo>
                  <a:cubicBezTo>
                    <a:pt x="68" y="83"/>
                    <a:pt x="64" y="81"/>
                    <a:pt x="58" y="80"/>
                  </a:cubicBezTo>
                  <a:cubicBezTo>
                    <a:pt x="53" y="79"/>
                    <a:pt x="45" y="77"/>
                    <a:pt x="34" y="75"/>
                  </a:cubicBezTo>
                  <a:cubicBezTo>
                    <a:pt x="24" y="72"/>
                    <a:pt x="15" y="68"/>
                    <a:pt x="10" y="62"/>
                  </a:cubicBezTo>
                  <a:cubicBezTo>
                    <a:pt x="4" y="56"/>
                    <a:pt x="1" y="48"/>
                    <a:pt x="1" y="38"/>
                  </a:cubicBezTo>
                  <a:cubicBezTo>
                    <a:pt x="1" y="27"/>
                    <a:pt x="6" y="18"/>
                    <a:pt x="16" y="10"/>
                  </a:cubicBezTo>
                  <a:cubicBezTo>
                    <a:pt x="25" y="3"/>
                    <a:pt x="38" y="0"/>
                    <a:pt x="53" y="0"/>
                  </a:cubicBezTo>
                  <a:cubicBezTo>
                    <a:pt x="69" y="0"/>
                    <a:pt x="83" y="3"/>
                    <a:pt x="97" y="8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83" y="24"/>
                    <a:pt x="69" y="19"/>
                    <a:pt x="54" y="19"/>
                  </a:cubicBezTo>
                  <a:cubicBezTo>
                    <a:pt x="47" y="19"/>
                    <a:pt x="41" y="21"/>
                    <a:pt x="36" y="23"/>
                  </a:cubicBezTo>
                  <a:cubicBezTo>
                    <a:pt x="32" y="26"/>
                    <a:pt x="29" y="30"/>
                    <a:pt x="29" y="34"/>
                  </a:cubicBezTo>
                  <a:cubicBezTo>
                    <a:pt x="29" y="38"/>
                    <a:pt x="31" y="42"/>
                    <a:pt x="33" y="44"/>
                  </a:cubicBezTo>
                  <a:cubicBezTo>
                    <a:pt x="36" y="46"/>
                    <a:pt x="41" y="48"/>
                    <a:pt x="47" y="50"/>
                  </a:cubicBezTo>
                  <a:cubicBezTo>
                    <a:pt x="53" y="51"/>
                    <a:pt x="61" y="52"/>
                    <a:pt x="68" y="54"/>
                  </a:cubicBezTo>
                  <a:cubicBezTo>
                    <a:pt x="76" y="56"/>
                    <a:pt x="82" y="58"/>
                    <a:pt x="86" y="61"/>
                  </a:cubicBezTo>
                  <a:cubicBezTo>
                    <a:pt x="90" y="63"/>
                    <a:pt x="93" y="66"/>
                    <a:pt x="95" y="69"/>
                  </a:cubicBezTo>
                  <a:cubicBezTo>
                    <a:pt x="98" y="71"/>
                    <a:pt x="99" y="75"/>
                    <a:pt x="100" y="78"/>
                  </a:cubicBezTo>
                  <a:cubicBezTo>
                    <a:pt x="102" y="81"/>
                    <a:pt x="102" y="85"/>
                    <a:pt x="102" y="89"/>
                  </a:cubicBezTo>
                  <a:cubicBezTo>
                    <a:pt x="102" y="102"/>
                    <a:pt x="97" y="112"/>
                    <a:pt x="87" y="119"/>
                  </a:cubicBezTo>
                  <a:cubicBezTo>
                    <a:pt x="77" y="126"/>
                    <a:pt x="64" y="130"/>
                    <a:pt x="47" y="130"/>
                  </a:cubicBezTo>
                  <a:cubicBezTo>
                    <a:pt x="31" y="130"/>
                    <a:pt x="16" y="127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4633046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5 w 115"/>
                <a:gd name="T3" fmla="*/ 134 h 134"/>
                <a:gd name="T4" fmla="*/ 85 w 115"/>
                <a:gd name="T5" fmla="*/ 73 h 134"/>
                <a:gd name="T6" fmla="*/ 29 w 115"/>
                <a:gd name="T7" fmla="*/ 73 h 134"/>
                <a:gd name="T8" fmla="*/ 29 w 115"/>
                <a:gd name="T9" fmla="*/ 134 h 134"/>
                <a:gd name="T10" fmla="*/ 0 w 115"/>
                <a:gd name="T11" fmla="*/ 134 h 134"/>
                <a:gd name="T12" fmla="*/ 0 w 115"/>
                <a:gd name="T13" fmla="*/ 0 h 134"/>
                <a:gd name="T14" fmla="*/ 29 w 115"/>
                <a:gd name="T15" fmla="*/ 0 h 134"/>
                <a:gd name="T16" fmla="*/ 29 w 115"/>
                <a:gd name="T17" fmla="*/ 51 h 134"/>
                <a:gd name="T18" fmla="*/ 85 w 115"/>
                <a:gd name="T19" fmla="*/ 51 h 134"/>
                <a:gd name="T20" fmla="*/ 85 w 115"/>
                <a:gd name="T21" fmla="*/ 0 h 134"/>
                <a:gd name="T22" fmla="*/ 115 w 115"/>
                <a:gd name="T23" fmla="*/ 0 h 134"/>
                <a:gd name="T24" fmla="*/ 115 w 115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5" y="134"/>
                  </a:lnTo>
                  <a:lnTo>
                    <a:pt x="85" y="73"/>
                  </a:lnTo>
                  <a:lnTo>
                    <a:pt x="29" y="73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51"/>
                  </a:lnTo>
                  <a:lnTo>
                    <a:pt x="85" y="51"/>
                  </a:lnTo>
                  <a:lnTo>
                    <a:pt x="85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4855296" y="1606173"/>
              <a:ext cx="117475" cy="212725"/>
            </a:xfrm>
            <a:custGeom>
              <a:avLst/>
              <a:gdLst>
                <a:gd name="T0" fmla="*/ 74 w 74"/>
                <a:gd name="T1" fmla="*/ 134 h 134"/>
                <a:gd name="T2" fmla="*/ 0 w 74"/>
                <a:gd name="T3" fmla="*/ 134 h 134"/>
                <a:gd name="T4" fmla="*/ 0 w 74"/>
                <a:gd name="T5" fmla="*/ 114 h 134"/>
                <a:gd name="T6" fmla="*/ 22 w 74"/>
                <a:gd name="T7" fmla="*/ 114 h 134"/>
                <a:gd name="T8" fmla="*/ 22 w 74"/>
                <a:gd name="T9" fmla="*/ 20 h 134"/>
                <a:gd name="T10" fmla="*/ 0 w 74"/>
                <a:gd name="T11" fmla="*/ 20 h 134"/>
                <a:gd name="T12" fmla="*/ 0 w 74"/>
                <a:gd name="T13" fmla="*/ 0 h 134"/>
                <a:gd name="T14" fmla="*/ 74 w 74"/>
                <a:gd name="T15" fmla="*/ 0 h 134"/>
                <a:gd name="T16" fmla="*/ 74 w 74"/>
                <a:gd name="T17" fmla="*/ 20 h 134"/>
                <a:gd name="T18" fmla="*/ 51 w 74"/>
                <a:gd name="T19" fmla="*/ 20 h 134"/>
                <a:gd name="T20" fmla="*/ 51 w 74"/>
                <a:gd name="T21" fmla="*/ 114 h 134"/>
                <a:gd name="T22" fmla="*/ 74 w 74"/>
                <a:gd name="T23" fmla="*/ 114 h 134"/>
                <a:gd name="T24" fmla="*/ 74 w 74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34">
                  <a:moveTo>
                    <a:pt x="74" y="134"/>
                  </a:moveTo>
                  <a:lnTo>
                    <a:pt x="0" y="134"/>
                  </a:lnTo>
                  <a:lnTo>
                    <a:pt x="0" y="114"/>
                  </a:lnTo>
                  <a:lnTo>
                    <a:pt x="22" y="114"/>
                  </a:lnTo>
                  <a:lnTo>
                    <a:pt x="22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51" y="20"/>
                  </a:lnTo>
                  <a:lnTo>
                    <a:pt x="51" y="114"/>
                  </a:lnTo>
                  <a:lnTo>
                    <a:pt x="74" y="114"/>
                  </a:lnTo>
                  <a:lnTo>
                    <a:pt x="7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501245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4 w 133"/>
                <a:gd name="T3" fmla="*/ 134 h 134"/>
                <a:gd name="T4" fmla="*/ 104 w 133"/>
                <a:gd name="T5" fmla="*/ 39 h 134"/>
                <a:gd name="T6" fmla="*/ 76 w 133"/>
                <a:gd name="T7" fmla="*/ 102 h 134"/>
                <a:gd name="T8" fmla="*/ 55 w 133"/>
                <a:gd name="T9" fmla="*/ 102 h 134"/>
                <a:gd name="T10" fmla="*/ 27 w 133"/>
                <a:gd name="T11" fmla="*/ 41 h 134"/>
                <a:gd name="T12" fmla="*/ 27 w 133"/>
                <a:gd name="T13" fmla="*/ 134 h 134"/>
                <a:gd name="T14" fmla="*/ 0 w 133"/>
                <a:gd name="T15" fmla="*/ 134 h 134"/>
                <a:gd name="T16" fmla="*/ 0 w 133"/>
                <a:gd name="T17" fmla="*/ 0 h 134"/>
                <a:gd name="T18" fmla="*/ 33 w 133"/>
                <a:gd name="T19" fmla="*/ 0 h 134"/>
                <a:gd name="T20" fmla="*/ 66 w 133"/>
                <a:gd name="T21" fmla="*/ 71 h 134"/>
                <a:gd name="T22" fmla="*/ 100 w 133"/>
                <a:gd name="T23" fmla="*/ 0 h 134"/>
                <a:gd name="T24" fmla="*/ 133 w 133"/>
                <a:gd name="T25" fmla="*/ 0 h 134"/>
                <a:gd name="T26" fmla="*/ 133 w 133"/>
                <a:gd name="T27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4" y="134"/>
                  </a:lnTo>
                  <a:lnTo>
                    <a:pt x="104" y="39"/>
                  </a:lnTo>
                  <a:lnTo>
                    <a:pt x="76" y="102"/>
                  </a:lnTo>
                  <a:lnTo>
                    <a:pt x="55" y="102"/>
                  </a:lnTo>
                  <a:lnTo>
                    <a:pt x="27" y="41"/>
                  </a:lnTo>
                  <a:lnTo>
                    <a:pt x="27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66" y="71"/>
                  </a:lnTo>
                  <a:lnTo>
                    <a:pt x="100" y="0"/>
                  </a:lnTo>
                  <a:lnTo>
                    <a:pt x="133" y="0"/>
                  </a:lnTo>
                  <a:lnTo>
                    <a:pt x="133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46"/>
            <p:cNvSpPr>
              <a:spLocks noEditPoints="1"/>
            </p:cNvSpPr>
            <p:nvPr/>
          </p:nvSpPr>
          <p:spPr bwMode="auto">
            <a:xfrm>
              <a:off x="52505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2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2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600701" y="1606550"/>
            <a:ext cx="901468" cy="210762"/>
            <a:chOff x="5526809" y="1672848"/>
            <a:chExt cx="958850" cy="119063"/>
          </a:xfrm>
        </p:grpSpPr>
        <p:sp>
          <p:nvSpPr>
            <p:cNvPr id="20" name="Freeform 67"/>
            <p:cNvSpPr>
              <a:spLocks/>
            </p:cNvSpPr>
            <p:nvPr/>
          </p:nvSpPr>
          <p:spPr bwMode="auto">
            <a:xfrm>
              <a:off x="5526809" y="1672848"/>
              <a:ext cx="88900" cy="117475"/>
            </a:xfrm>
            <a:custGeom>
              <a:avLst/>
              <a:gdLst>
                <a:gd name="T0" fmla="*/ 18 w 53"/>
                <a:gd name="T1" fmla="*/ 70 h 70"/>
                <a:gd name="T2" fmla="*/ 0 w 53"/>
                <a:gd name="T3" fmla="*/ 53 h 70"/>
                <a:gd name="T4" fmla="*/ 0 w 53"/>
                <a:gd name="T5" fmla="*/ 18 h 70"/>
                <a:gd name="T6" fmla="*/ 18 w 53"/>
                <a:gd name="T7" fmla="*/ 0 h 70"/>
                <a:gd name="T8" fmla="*/ 53 w 53"/>
                <a:gd name="T9" fmla="*/ 0 h 70"/>
                <a:gd name="T10" fmla="*/ 53 w 53"/>
                <a:gd name="T11" fmla="*/ 7 h 70"/>
                <a:gd name="T12" fmla="*/ 18 w 53"/>
                <a:gd name="T13" fmla="*/ 7 h 70"/>
                <a:gd name="T14" fmla="*/ 7 w 53"/>
                <a:gd name="T15" fmla="*/ 18 h 70"/>
                <a:gd name="T16" fmla="*/ 7 w 53"/>
                <a:gd name="T17" fmla="*/ 52 h 70"/>
                <a:gd name="T18" fmla="*/ 18 w 53"/>
                <a:gd name="T19" fmla="*/ 63 h 70"/>
                <a:gd name="T20" fmla="*/ 53 w 53"/>
                <a:gd name="T21" fmla="*/ 63 h 70"/>
                <a:gd name="T22" fmla="*/ 53 w 53"/>
                <a:gd name="T23" fmla="*/ 70 h 70"/>
                <a:gd name="T24" fmla="*/ 18 w 53"/>
                <a:gd name="T2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7"/>
                    <a:pt x="7" y="12"/>
                    <a:pt x="7" y="18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3" y="70"/>
                    <a:pt x="53" y="70"/>
                    <a:pt x="53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68"/>
            <p:cNvSpPr>
              <a:spLocks/>
            </p:cNvSpPr>
            <p:nvPr/>
          </p:nvSpPr>
          <p:spPr bwMode="auto">
            <a:xfrm>
              <a:off x="5636346" y="1672848"/>
              <a:ext cx="90487" cy="117475"/>
            </a:xfrm>
            <a:custGeom>
              <a:avLst/>
              <a:gdLst>
                <a:gd name="T0" fmla="*/ 49 w 57"/>
                <a:gd name="T1" fmla="*/ 74 h 74"/>
                <a:gd name="T2" fmla="*/ 49 w 57"/>
                <a:gd name="T3" fmla="*/ 41 h 74"/>
                <a:gd name="T4" fmla="*/ 7 w 57"/>
                <a:gd name="T5" fmla="*/ 41 h 74"/>
                <a:gd name="T6" fmla="*/ 7 w 57"/>
                <a:gd name="T7" fmla="*/ 74 h 74"/>
                <a:gd name="T8" fmla="*/ 0 w 57"/>
                <a:gd name="T9" fmla="*/ 74 h 74"/>
                <a:gd name="T10" fmla="*/ 0 w 57"/>
                <a:gd name="T11" fmla="*/ 0 h 74"/>
                <a:gd name="T12" fmla="*/ 7 w 57"/>
                <a:gd name="T13" fmla="*/ 0 h 74"/>
                <a:gd name="T14" fmla="*/ 7 w 57"/>
                <a:gd name="T15" fmla="*/ 33 h 74"/>
                <a:gd name="T16" fmla="*/ 49 w 57"/>
                <a:gd name="T17" fmla="*/ 33 h 74"/>
                <a:gd name="T18" fmla="*/ 49 w 57"/>
                <a:gd name="T19" fmla="*/ 0 h 74"/>
                <a:gd name="T20" fmla="*/ 57 w 57"/>
                <a:gd name="T21" fmla="*/ 0 h 74"/>
                <a:gd name="T22" fmla="*/ 57 w 57"/>
                <a:gd name="T23" fmla="*/ 74 h 74"/>
                <a:gd name="T24" fmla="*/ 49 w 57"/>
                <a:gd name="T2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74">
                  <a:moveTo>
                    <a:pt x="49" y="74"/>
                  </a:moveTo>
                  <a:lnTo>
                    <a:pt x="49" y="41"/>
                  </a:lnTo>
                  <a:lnTo>
                    <a:pt x="7" y="41"/>
                  </a:lnTo>
                  <a:lnTo>
                    <a:pt x="7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3"/>
                  </a:lnTo>
                  <a:lnTo>
                    <a:pt x="49" y="33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57" y="74"/>
                  </a:lnTo>
                  <a:lnTo>
                    <a:pt x="4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69"/>
            <p:cNvSpPr>
              <a:spLocks noEditPoints="1"/>
            </p:cNvSpPr>
            <p:nvPr/>
          </p:nvSpPr>
          <p:spPr bwMode="auto">
            <a:xfrm>
              <a:off x="5747471" y="1672848"/>
              <a:ext cx="88900" cy="119063"/>
            </a:xfrm>
            <a:custGeom>
              <a:avLst/>
              <a:gdLst>
                <a:gd name="T0" fmla="*/ 46 w 53"/>
                <a:gd name="T1" fmla="*/ 71 h 71"/>
                <a:gd name="T2" fmla="*/ 46 w 53"/>
                <a:gd name="T3" fmla="*/ 45 h 71"/>
                <a:gd name="T4" fmla="*/ 8 w 53"/>
                <a:gd name="T5" fmla="*/ 45 h 71"/>
                <a:gd name="T6" fmla="*/ 8 w 53"/>
                <a:gd name="T7" fmla="*/ 71 h 71"/>
                <a:gd name="T8" fmla="*/ 0 w 53"/>
                <a:gd name="T9" fmla="*/ 71 h 71"/>
                <a:gd name="T10" fmla="*/ 0 w 53"/>
                <a:gd name="T11" fmla="*/ 19 h 71"/>
                <a:gd name="T12" fmla="*/ 18 w 53"/>
                <a:gd name="T13" fmla="*/ 0 h 71"/>
                <a:gd name="T14" fmla="*/ 35 w 53"/>
                <a:gd name="T15" fmla="*/ 0 h 71"/>
                <a:gd name="T16" fmla="*/ 53 w 53"/>
                <a:gd name="T17" fmla="*/ 19 h 71"/>
                <a:gd name="T18" fmla="*/ 53 w 53"/>
                <a:gd name="T19" fmla="*/ 71 h 71"/>
                <a:gd name="T20" fmla="*/ 46 w 53"/>
                <a:gd name="T21" fmla="*/ 71 h 71"/>
                <a:gd name="T22" fmla="*/ 46 w 53"/>
                <a:gd name="T23" fmla="*/ 19 h 71"/>
                <a:gd name="T24" fmla="*/ 35 w 53"/>
                <a:gd name="T25" fmla="*/ 8 h 71"/>
                <a:gd name="T26" fmla="*/ 19 w 53"/>
                <a:gd name="T27" fmla="*/ 8 h 71"/>
                <a:gd name="T28" fmla="*/ 8 w 53"/>
                <a:gd name="T29" fmla="*/ 19 h 71"/>
                <a:gd name="T30" fmla="*/ 8 w 53"/>
                <a:gd name="T31" fmla="*/ 38 h 71"/>
                <a:gd name="T32" fmla="*/ 46 w 53"/>
                <a:gd name="T33" fmla="*/ 38 h 71"/>
                <a:gd name="T34" fmla="*/ 46 w 53"/>
                <a:gd name="T35" fmla="*/ 1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71">
                  <a:moveTo>
                    <a:pt x="46" y="71"/>
                  </a:moveTo>
                  <a:cubicBezTo>
                    <a:pt x="46" y="45"/>
                    <a:pt x="46" y="45"/>
                    <a:pt x="46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6" y="0"/>
                    <a:pt x="53" y="9"/>
                    <a:pt x="53" y="19"/>
                  </a:cubicBezTo>
                  <a:cubicBezTo>
                    <a:pt x="53" y="71"/>
                    <a:pt x="53" y="71"/>
                    <a:pt x="53" y="71"/>
                  </a:cubicBezTo>
                  <a:lnTo>
                    <a:pt x="46" y="71"/>
                  </a:lnTo>
                  <a:close/>
                  <a:moveTo>
                    <a:pt x="46" y="19"/>
                  </a:moveTo>
                  <a:cubicBezTo>
                    <a:pt x="46" y="13"/>
                    <a:pt x="42" y="8"/>
                    <a:pt x="3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8" y="12"/>
                    <a:pt x="8" y="1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6" y="38"/>
                    <a:pt x="46" y="38"/>
                    <a:pt x="46" y="38"/>
                  </a:cubicBezTo>
                  <a:lnTo>
                    <a:pt x="4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70"/>
            <p:cNvSpPr>
              <a:spLocks/>
            </p:cNvSpPr>
            <p:nvPr/>
          </p:nvSpPr>
          <p:spPr bwMode="auto">
            <a:xfrm>
              <a:off x="5858596" y="1672848"/>
              <a:ext cx="87312" cy="117475"/>
            </a:xfrm>
            <a:custGeom>
              <a:avLst/>
              <a:gdLst>
                <a:gd name="T0" fmla="*/ 18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9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8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71"/>
            <p:cNvSpPr>
              <a:spLocks/>
            </p:cNvSpPr>
            <p:nvPr/>
          </p:nvSpPr>
          <p:spPr bwMode="auto">
            <a:xfrm>
              <a:off x="5961784" y="1672848"/>
              <a:ext cx="87312" cy="117475"/>
            </a:xfrm>
            <a:custGeom>
              <a:avLst/>
              <a:gdLst>
                <a:gd name="T0" fmla="*/ 17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8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7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7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7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6063384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5 w 56"/>
                <a:gd name="T13" fmla="*/ 33 h 75"/>
                <a:gd name="T14" fmla="*/ 45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5" y="33"/>
                  </a:lnTo>
                  <a:lnTo>
                    <a:pt x="45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3"/>
            <p:cNvSpPr>
              <a:spLocks/>
            </p:cNvSpPr>
            <p:nvPr/>
          </p:nvSpPr>
          <p:spPr bwMode="auto">
            <a:xfrm>
              <a:off x="6169746" y="1672848"/>
              <a:ext cx="92075" cy="119063"/>
            </a:xfrm>
            <a:custGeom>
              <a:avLst/>
              <a:gdLst>
                <a:gd name="T0" fmla="*/ 50 w 58"/>
                <a:gd name="T1" fmla="*/ 75 h 75"/>
                <a:gd name="T2" fmla="*/ 50 w 58"/>
                <a:gd name="T3" fmla="*/ 36 h 75"/>
                <a:gd name="T4" fmla="*/ 7 w 58"/>
                <a:gd name="T5" fmla="*/ 9 h 75"/>
                <a:gd name="T6" fmla="*/ 7 w 58"/>
                <a:gd name="T7" fmla="*/ 75 h 75"/>
                <a:gd name="T8" fmla="*/ 0 w 58"/>
                <a:gd name="T9" fmla="*/ 75 h 75"/>
                <a:gd name="T10" fmla="*/ 0 w 58"/>
                <a:gd name="T11" fmla="*/ 0 h 75"/>
                <a:gd name="T12" fmla="*/ 7 w 58"/>
                <a:gd name="T13" fmla="*/ 0 h 75"/>
                <a:gd name="T14" fmla="*/ 7 w 58"/>
                <a:gd name="T15" fmla="*/ 1 h 75"/>
                <a:gd name="T16" fmla="*/ 50 w 58"/>
                <a:gd name="T17" fmla="*/ 26 h 75"/>
                <a:gd name="T18" fmla="*/ 50 w 58"/>
                <a:gd name="T19" fmla="*/ 0 h 75"/>
                <a:gd name="T20" fmla="*/ 58 w 58"/>
                <a:gd name="T21" fmla="*/ 0 h 75"/>
                <a:gd name="T22" fmla="*/ 58 w 58"/>
                <a:gd name="T23" fmla="*/ 75 h 75"/>
                <a:gd name="T24" fmla="*/ 50 w 58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5">
                  <a:moveTo>
                    <a:pt x="50" y="75"/>
                  </a:moveTo>
                  <a:lnTo>
                    <a:pt x="50" y="36"/>
                  </a:lnTo>
                  <a:lnTo>
                    <a:pt x="7" y="9"/>
                  </a:lnTo>
                  <a:lnTo>
                    <a:pt x="7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0" y="26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58" y="75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74"/>
            <p:cNvSpPr>
              <a:spLocks/>
            </p:cNvSpPr>
            <p:nvPr/>
          </p:nvSpPr>
          <p:spPr bwMode="auto">
            <a:xfrm>
              <a:off x="6280871" y="1672848"/>
              <a:ext cx="96837" cy="119063"/>
            </a:xfrm>
            <a:custGeom>
              <a:avLst/>
              <a:gdLst>
                <a:gd name="T0" fmla="*/ 18 w 58"/>
                <a:gd name="T1" fmla="*/ 71 h 71"/>
                <a:gd name="T2" fmla="*/ 0 w 58"/>
                <a:gd name="T3" fmla="*/ 52 h 71"/>
                <a:gd name="T4" fmla="*/ 0 w 58"/>
                <a:gd name="T5" fmla="*/ 18 h 71"/>
                <a:gd name="T6" fmla="*/ 18 w 58"/>
                <a:gd name="T7" fmla="*/ 0 h 71"/>
                <a:gd name="T8" fmla="*/ 57 w 58"/>
                <a:gd name="T9" fmla="*/ 0 h 71"/>
                <a:gd name="T10" fmla="*/ 57 w 58"/>
                <a:gd name="T11" fmla="*/ 8 h 71"/>
                <a:gd name="T12" fmla="*/ 19 w 58"/>
                <a:gd name="T13" fmla="*/ 8 h 71"/>
                <a:gd name="T14" fmla="*/ 7 w 58"/>
                <a:gd name="T15" fmla="*/ 19 h 71"/>
                <a:gd name="T16" fmla="*/ 7 w 58"/>
                <a:gd name="T17" fmla="*/ 52 h 71"/>
                <a:gd name="T18" fmla="*/ 19 w 58"/>
                <a:gd name="T19" fmla="*/ 63 h 71"/>
                <a:gd name="T20" fmla="*/ 50 w 58"/>
                <a:gd name="T21" fmla="*/ 63 h 71"/>
                <a:gd name="T22" fmla="*/ 50 w 58"/>
                <a:gd name="T23" fmla="*/ 39 h 71"/>
                <a:gd name="T24" fmla="*/ 23 w 58"/>
                <a:gd name="T25" fmla="*/ 39 h 71"/>
                <a:gd name="T26" fmla="*/ 23 w 58"/>
                <a:gd name="T27" fmla="*/ 32 h 71"/>
                <a:gd name="T28" fmla="*/ 58 w 58"/>
                <a:gd name="T29" fmla="*/ 32 h 71"/>
                <a:gd name="T30" fmla="*/ 58 w 58"/>
                <a:gd name="T31" fmla="*/ 71 h 71"/>
                <a:gd name="T32" fmla="*/ 18 w 58"/>
                <a:gd name="T3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71">
                  <a:moveTo>
                    <a:pt x="18" y="71"/>
                  </a:moveTo>
                  <a:cubicBezTo>
                    <a:pt x="8" y="71"/>
                    <a:pt x="0" y="63"/>
                    <a:pt x="0" y="5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7" y="12"/>
                    <a:pt x="7" y="19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71"/>
                    <a:pt x="58" y="71"/>
                    <a:pt x="58" y="71"/>
                  </a:cubicBezTo>
                  <a:lnTo>
                    <a:pt x="18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75"/>
            <p:cNvSpPr>
              <a:spLocks/>
            </p:cNvSpPr>
            <p:nvPr/>
          </p:nvSpPr>
          <p:spPr bwMode="auto">
            <a:xfrm>
              <a:off x="6396759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6 w 56"/>
                <a:gd name="T13" fmla="*/ 33 h 75"/>
                <a:gd name="T14" fmla="*/ 46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6" y="33"/>
                  </a:lnTo>
                  <a:lnTo>
                    <a:pt x="46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16337" y="1922085"/>
            <a:ext cx="869864" cy="292101"/>
            <a:chOff x="3109046" y="1922085"/>
            <a:chExt cx="921647" cy="292101"/>
          </a:xfrm>
        </p:grpSpPr>
        <p:sp>
          <p:nvSpPr>
            <p:cNvPr id="30" name="Freeform 47"/>
            <p:cNvSpPr>
              <a:spLocks noEditPoints="1"/>
            </p:cNvSpPr>
            <p:nvPr/>
          </p:nvSpPr>
          <p:spPr bwMode="auto">
            <a:xfrm>
              <a:off x="3109046" y="1923673"/>
              <a:ext cx="272667" cy="290513"/>
            </a:xfrm>
            <a:custGeom>
              <a:avLst/>
              <a:gdLst>
                <a:gd name="T0" fmla="*/ 94 w 171"/>
                <a:gd name="T1" fmla="*/ 135 h 183"/>
                <a:gd name="T2" fmla="*/ 94 w 171"/>
                <a:gd name="T3" fmla="*/ 183 h 183"/>
                <a:gd name="T4" fmla="*/ 77 w 171"/>
                <a:gd name="T5" fmla="*/ 183 h 183"/>
                <a:gd name="T6" fmla="*/ 77 w 171"/>
                <a:gd name="T7" fmla="*/ 135 h 183"/>
                <a:gd name="T8" fmla="*/ 0 w 171"/>
                <a:gd name="T9" fmla="*/ 135 h 183"/>
                <a:gd name="T10" fmla="*/ 0 w 171"/>
                <a:gd name="T11" fmla="*/ 22 h 183"/>
                <a:gd name="T12" fmla="*/ 77 w 171"/>
                <a:gd name="T13" fmla="*/ 22 h 183"/>
                <a:gd name="T14" fmla="*/ 77 w 171"/>
                <a:gd name="T15" fmla="*/ 0 h 183"/>
                <a:gd name="T16" fmla="*/ 94 w 171"/>
                <a:gd name="T17" fmla="*/ 0 h 183"/>
                <a:gd name="T18" fmla="*/ 94 w 171"/>
                <a:gd name="T19" fmla="*/ 22 h 183"/>
                <a:gd name="T20" fmla="*/ 171 w 171"/>
                <a:gd name="T21" fmla="*/ 22 h 183"/>
                <a:gd name="T22" fmla="*/ 171 w 171"/>
                <a:gd name="T23" fmla="*/ 135 h 183"/>
                <a:gd name="T24" fmla="*/ 94 w 171"/>
                <a:gd name="T25" fmla="*/ 135 h 183"/>
                <a:gd name="T26" fmla="*/ 77 w 171"/>
                <a:gd name="T27" fmla="*/ 38 h 183"/>
                <a:gd name="T28" fmla="*/ 17 w 171"/>
                <a:gd name="T29" fmla="*/ 38 h 183"/>
                <a:gd name="T30" fmla="*/ 17 w 171"/>
                <a:gd name="T31" fmla="*/ 118 h 183"/>
                <a:gd name="T32" fmla="*/ 77 w 171"/>
                <a:gd name="T33" fmla="*/ 118 h 183"/>
                <a:gd name="T34" fmla="*/ 77 w 171"/>
                <a:gd name="T35" fmla="*/ 38 h 183"/>
                <a:gd name="T36" fmla="*/ 154 w 171"/>
                <a:gd name="T37" fmla="*/ 38 h 183"/>
                <a:gd name="T38" fmla="*/ 94 w 171"/>
                <a:gd name="T39" fmla="*/ 38 h 183"/>
                <a:gd name="T40" fmla="*/ 94 w 171"/>
                <a:gd name="T41" fmla="*/ 118 h 183"/>
                <a:gd name="T42" fmla="*/ 154 w 171"/>
                <a:gd name="T43" fmla="*/ 118 h 183"/>
                <a:gd name="T44" fmla="*/ 154 w 171"/>
                <a:gd name="T45" fmla="*/ 3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" h="183">
                  <a:moveTo>
                    <a:pt x="94" y="135"/>
                  </a:moveTo>
                  <a:lnTo>
                    <a:pt x="94" y="183"/>
                  </a:lnTo>
                  <a:lnTo>
                    <a:pt x="77" y="18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22"/>
                  </a:lnTo>
                  <a:lnTo>
                    <a:pt x="77" y="22"/>
                  </a:lnTo>
                  <a:lnTo>
                    <a:pt x="77" y="0"/>
                  </a:lnTo>
                  <a:lnTo>
                    <a:pt x="94" y="0"/>
                  </a:lnTo>
                  <a:lnTo>
                    <a:pt x="94" y="22"/>
                  </a:lnTo>
                  <a:lnTo>
                    <a:pt x="171" y="22"/>
                  </a:lnTo>
                  <a:lnTo>
                    <a:pt x="171" y="135"/>
                  </a:lnTo>
                  <a:lnTo>
                    <a:pt x="94" y="135"/>
                  </a:lnTo>
                  <a:close/>
                  <a:moveTo>
                    <a:pt x="77" y="38"/>
                  </a:moveTo>
                  <a:lnTo>
                    <a:pt x="17" y="38"/>
                  </a:lnTo>
                  <a:lnTo>
                    <a:pt x="17" y="118"/>
                  </a:lnTo>
                  <a:lnTo>
                    <a:pt x="77" y="118"/>
                  </a:lnTo>
                  <a:lnTo>
                    <a:pt x="77" y="38"/>
                  </a:lnTo>
                  <a:close/>
                  <a:moveTo>
                    <a:pt x="154" y="38"/>
                  </a:moveTo>
                  <a:lnTo>
                    <a:pt x="94" y="38"/>
                  </a:lnTo>
                  <a:lnTo>
                    <a:pt x="94" y="118"/>
                  </a:lnTo>
                  <a:lnTo>
                    <a:pt x="154" y="118"/>
                  </a:lnTo>
                  <a:lnTo>
                    <a:pt x="154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48"/>
            <p:cNvSpPr>
              <a:spLocks/>
            </p:cNvSpPr>
            <p:nvPr/>
          </p:nvSpPr>
          <p:spPr bwMode="auto">
            <a:xfrm>
              <a:off x="3423172" y="1925260"/>
              <a:ext cx="293396" cy="288925"/>
            </a:xfrm>
            <a:custGeom>
              <a:avLst/>
              <a:gdLst>
                <a:gd name="T0" fmla="*/ 181 w 184"/>
                <a:gd name="T1" fmla="*/ 181 h 182"/>
                <a:gd name="T2" fmla="*/ 24 w 184"/>
                <a:gd name="T3" fmla="*/ 154 h 182"/>
                <a:gd name="T4" fmla="*/ 16 w 184"/>
                <a:gd name="T5" fmla="*/ 182 h 182"/>
                <a:gd name="T6" fmla="*/ 0 w 184"/>
                <a:gd name="T7" fmla="*/ 178 h 182"/>
                <a:gd name="T8" fmla="*/ 25 w 184"/>
                <a:gd name="T9" fmla="*/ 90 h 182"/>
                <a:gd name="T10" fmla="*/ 41 w 184"/>
                <a:gd name="T11" fmla="*/ 94 h 182"/>
                <a:gd name="T12" fmla="*/ 29 w 184"/>
                <a:gd name="T13" fmla="*/ 137 h 182"/>
                <a:gd name="T14" fmla="*/ 57 w 184"/>
                <a:gd name="T15" fmla="*/ 143 h 182"/>
                <a:gd name="T16" fmla="*/ 148 w 184"/>
                <a:gd name="T17" fmla="*/ 40 h 182"/>
                <a:gd name="T18" fmla="*/ 4 w 184"/>
                <a:gd name="T19" fmla="*/ 40 h 182"/>
                <a:gd name="T20" fmla="*/ 4 w 184"/>
                <a:gd name="T21" fmla="*/ 24 h 182"/>
                <a:gd name="T22" fmla="*/ 82 w 184"/>
                <a:gd name="T23" fmla="*/ 24 h 182"/>
                <a:gd name="T24" fmla="*/ 82 w 184"/>
                <a:gd name="T25" fmla="*/ 0 h 182"/>
                <a:gd name="T26" fmla="*/ 99 w 184"/>
                <a:gd name="T27" fmla="*/ 0 h 182"/>
                <a:gd name="T28" fmla="*/ 99 w 184"/>
                <a:gd name="T29" fmla="*/ 24 h 182"/>
                <a:gd name="T30" fmla="*/ 162 w 184"/>
                <a:gd name="T31" fmla="*/ 24 h 182"/>
                <a:gd name="T32" fmla="*/ 167 w 184"/>
                <a:gd name="T33" fmla="*/ 18 h 182"/>
                <a:gd name="T34" fmla="*/ 181 w 184"/>
                <a:gd name="T35" fmla="*/ 29 h 182"/>
                <a:gd name="T36" fmla="*/ 77 w 184"/>
                <a:gd name="T37" fmla="*/ 146 h 182"/>
                <a:gd name="T38" fmla="*/ 184 w 184"/>
                <a:gd name="T39" fmla="*/ 164 h 182"/>
                <a:gd name="T40" fmla="*/ 181 w 184"/>
                <a:gd name="T41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4" h="182">
                  <a:moveTo>
                    <a:pt x="181" y="181"/>
                  </a:moveTo>
                  <a:lnTo>
                    <a:pt x="24" y="154"/>
                  </a:lnTo>
                  <a:lnTo>
                    <a:pt x="16" y="182"/>
                  </a:lnTo>
                  <a:lnTo>
                    <a:pt x="0" y="178"/>
                  </a:lnTo>
                  <a:lnTo>
                    <a:pt x="25" y="90"/>
                  </a:lnTo>
                  <a:lnTo>
                    <a:pt x="41" y="94"/>
                  </a:lnTo>
                  <a:lnTo>
                    <a:pt x="29" y="137"/>
                  </a:lnTo>
                  <a:lnTo>
                    <a:pt x="57" y="143"/>
                  </a:lnTo>
                  <a:lnTo>
                    <a:pt x="148" y="40"/>
                  </a:lnTo>
                  <a:lnTo>
                    <a:pt x="4" y="40"/>
                  </a:lnTo>
                  <a:lnTo>
                    <a:pt x="4" y="24"/>
                  </a:lnTo>
                  <a:lnTo>
                    <a:pt x="82" y="24"/>
                  </a:lnTo>
                  <a:lnTo>
                    <a:pt x="82" y="0"/>
                  </a:lnTo>
                  <a:lnTo>
                    <a:pt x="99" y="0"/>
                  </a:lnTo>
                  <a:lnTo>
                    <a:pt x="99" y="24"/>
                  </a:lnTo>
                  <a:lnTo>
                    <a:pt x="162" y="24"/>
                  </a:lnTo>
                  <a:lnTo>
                    <a:pt x="167" y="18"/>
                  </a:lnTo>
                  <a:lnTo>
                    <a:pt x="181" y="29"/>
                  </a:lnTo>
                  <a:lnTo>
                    <a:pt x="77" y="146"/>
                  </a:lnTo>
                  <a:lnTo>
                    <a:pt x="184" y="164"/>
                  </a:lnTo>
                  <a:lnTo>
                    <a:pt x="181" y="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3746864" y="1922085"/>
              <a:ext cx="283829" cy="292100"/>
            </a:xfrm>
            <a:custGeom>
              <a:avLst/>
              <a:gdLst>
                <a:gd name="T0" fmla="*/ 142 w 178"/>
                <a:gd name="T1" fmla="*/ 184 h 184"/>
                <a:gd name="T2" fmla="*/ 142 w 178"/>
                <a:gd name="T3" fmla="*/ 168 h 184"/>
                <a:gd name="T4" fmla="*/ 162 w 178"/>
                <a:gd name="T5" fmla="*/ 168 h 184"/>
                <a:gd name="T6" fmla="*/ 162 w 178"/>
                <a:gd name="T7" fmla="*/ 133 h 184"/>
                <a:gd name="T8" fmla="*/ 71 w 178"/>
                <a:gd name="T9" fmla="*/ 133 h 184"/>
                <a:gd name="T10" fmla="*/ 71 w 178"/>
                <a:gd name="T11" fmla="*/ 167 h 184"/>
                <a:gd name="T12" fmla="*/ 107 w 178"/>
                <a:gd name="T13" fmla="*/ 167 h 184"/>
                <a:gd name="T14" fmla="*/ 107 w 178"/>
                <a:gd name="T15" fmla="*/ 146 h 184"/>
                <a:gd name="T16" fmla="*/ 123 w 178"/>
                <a:gd name="T17" fmla="*/ 146 h 184"/>
                <a:gd name="T18" fmla="*/ 123 w 178"/>
                <a:gd name="T19" fmla="*/ 181 h 184"/>
                <a:gd name="T20" fmla="*/ 0 w 178"/>
                <a:gd name="T21" fmla="*/ 181 h 184"/>
                <a:gd name="T22" fmla="*/ 0 w 178"/>
                <a:gd name="T23" fmla="*/ 146 h 184"/>
                <a:gd name="T24" fmla="*/ 16 w 178"/>
                <a:gd name="T25" fmla="*/ 146 h 184"/>
                <a:gd name="T26" fmla="*/ 16 w 178"/>
                <a:gd name="T27" fmla="*/ 167 h 184"/>
                <a:gd name="T28" fmla="*/ 54 w 178"/>
                <a:gd name="T29" fmla="*/ 167 h 184"/>
                <a:gd name="T30" fmla="*/ 54 w 178"/>
                <a:gd name="T31" fmla="*/ 133 h 184"/>
                <a:gd name="T32" fmla="*/ 7 w 178"/>
                <a:gd name="T33" fmla="*/ 133 h 184"/>
                <a:gd name="T34" fmla="*/ 7 w 178"/>
                <a:gd name="T35" fmla="*/ 9 h 184"/>
                <a:gd name="T36" fmla="*/ 65 w 178"/>
                <a:gd name="T37" fmla="*/ 9 h 184"/>
                <a:gd name="T38" fmla="*/ 66 w 178"/>
                <a:gd name="T39" fmla="*/ 0 h 184"/>
                <a:gd name="T40" fmla="*/ 83 w 178"/>
                <a:gd name="T41" fmla="*/ 2 h 184"/>
                <a:gd name="T42" fmla="*/ 81 w 178"/>
                <a:gd name="T43" fmla="*/ 9 h 184"/>
                <a:gd name="T44" fmla="*/ 167 w 178"/>
                <a:gd name="T45" fmla="*/ 9 h 184"/>
                <a:gd name="T46" fmla="*/ 167 w 178"/>
                <a:gd name="T47" fmla="*/ 77 h 184"/>
                <a:gd name="T48" fmla="*/ 24 w 178"/>
                <a:gd name="T49" fmla="*/ 77 h 184"/>
                <a:gd name="T50" fmla="*/ 24 w 178"/>
                <a:gd name="T51" fmla="*/ 92 h 184"/>
                <a:gd name="T52" fmla="*/ 178 w 178"/>
                <a:gd name="T53" fmla="*/ 92 h 184"/>
                <a:gd name="T54" fmla="*/ 178 w 178"/>
                <a:gd name="T55" fmla="*/ 105 h 184"/>
                <a:gd name="T56" fmla="*/ 24 w 178"/>
                <a:gd name="T57" fmla="*/ 105 h 184"/>
                <a:gd name="T58" fmla="*/ 24 w 178"/>
                <a:gd name="T59" fmla="*/ 119 h 184"/>
                <a:gd name="T60" fmla="*/ 178 w 178"/>
                <a:gd name="T61" fmla="*/ 119 h 184"/>
                <a:gd name="T62" fmla="*/ 178 w 178"/>
                <a:gd name="T63" fmla="*/ 184 h 184"/>
                <a:gd name="T64" fmla="*/ 142 w 178"/>
                <a:gd name="T65" fmla="*/ 184 h 184"/>
                <a:gd name="T66" fmla="*/ 150 w 178"/>
                <a:gd name="T67" fmla="*/ 22 h 184"/>
                <a:gd name="T68" fmla="*/ 24 w 178"/>
                <a:gd name="T69" fmla="*/ 22 h 184"/>
                <a:gd name="T70" fmla="*/ 24 w 178"/>
                <a:gd name="T71" fmla="*/ 36 h 184"/>
                <a:gd name="T72" fmla="*/ 150 w 178"/>
                <a:gd name="T73" fmla="*/ 36 h 184"/>
                <a:gd name="T74" fmla="*/ 150 w 178"/>
                <a:gd name="T75" fmla="*/ 22 h 184"/>
                <a:gd name="T76" fmla="*/ 150 w 178"/>
                <a:gd name="T77" fmla="*/ 49 h 184"/>
                <a:gd name="T78" fmla="*/ 24 w 178"/>
                <a:gd name="T79" fmla="*/ 49 h 184"/>
                <a:gd name="T80" fmla="*/ 24 w 178"/>
                <a:gd name="T81" fmla="*/ 64 h 184"/>
                <a:gd name="T82" fmla="*/ 150 w 178"/>
                <a:gd name="T83" fmla="*/ 64 h 184"/>
                <a:gd name="T84" fmla="*/ 150 w 178"/>
                <a:gd name="T8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84">
                  <a:moveTo>
                    <a:pt x="142" y="184"/>
                  </a:moveTo>
                  <a:lnTo>
                    <a:pt x="142" y="168"/>
                  </a:lnTo>
                  <a:lnTo>
                    <a:pt x="162" y="168"/>
                  </a:lnTo>
                  <a:lnTo>
                    <a:pt x="162" y="133"/>
                  </a:lnTo>
                  <a:lnTo>
                    <a:pt x="71" y="133"/>
                  </a:lnTo>
                  <a:lnTo>
                    <a:pt x="71" y="167"/>
                  </a:lnTo>
                  <a:lnTo>
                    <a:pt x="107" y="167"/>
                  </a:lnTo>
                  <a:lnTo>
                    <a:pt x="107" y="146"/>
                  </a:lnTo>
                  <a:lnTo>
                    <a:pt x="123" y="146"/>
                  </a:lnTo>
                  <a:lnTo>
                    <a:pt x="123" y="181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6" y="146"/>
                  </a:lnTo>
                  <a:lnTo>
                    <a:pt x="16" y="167"/>
                  </a:lnTo>
                  <a:lnTo>
                    <a:pt x="54" y="167"/>
                  </a:lnTo>
                  <a:lnTo>
                    <a:pt x="54" y="133"/>
                  </a:lnTo>
                  <a:lnTo>
                    <a:pt x="7" y="133"/>
                  </a:lnTo>
                  <a:lnTo>
                    <a:pt x="7" y="9"/>
                  </a:lnTo>
                  <a:lnTo>
                    <a:pt x="65" y="9"/>
                  </a:lnTo>
                  <a:lnTo>
                    <a:pt x="66" y="0"/>
                  </a:lnTo>
                  <a:lnTo>
                    <a:pt x="83" y="2"/>
                  </a:lnTo>
                  <a:lnTo>
                    <a:pt x="81" y="9"/>
                  </a:lnTo>
                  <a:lnTo>
                    <a:pt x="167" y="9"/>
                  </a:lnTo>
                  <a:lnTo>
                    <a:pt x="167" y="77"/>
                  </a:lnTo>
                  <a:lnTo>
                    <a:pt x="24" y="77"/>
                  </a:lnTo>
                  <a:lnTo>
                    <a:pt x="24" y="92"/>
                  </a:lnTo>
                  <a:lnTo>
                    <a:pt x="178" y="92"/>
                  </a:lnTo>
                  <a:lnTo>
                    <a:pt x="178" y="105"/>
                  </a:lnTo>
                  <a:lnTo>
                    <a:pt x="24" y="105"/>
                  </a:lnTo>
                  <a:lnTo>
                    <a:pt x="24" y="119"/>
                  </a:lnTo>
                  <a:lnTo>
                    <a:pt x="178" y="119"/>
                  </a:lnTo>
                  <a:lnTo>
                    <a:pt x="178" y="184"/>
                  </a:lnTo>
                  <a:lnTo>
                    <a:pt x="142" y="184"/>
                  </a:lnTo>
                  <a:close/>
                  <a:moveTo>
                    <a:pt x="150" y="22"/>
                  </a:moveTo>
                  <a:lnTo>
                    <a:pt x="24" y="22"/>
                  </a:lnTo>
                  <a:lnTo>
                    <a:pt x="24" y="36"/>
                  </a:lnTo>
                  <a:lnTo>
                    <a:pt x="150" y="36"/>
                  </a:lnTo>
                  <a:lnTo>
                    <a:pt x="150" y="22"/>
                  </a:lnTo>
                  <a:close/>
                  <a:moveTo>
                    <a:pt x="150" y="49"/>
                  </a:moveTo>
                  <a:lnTo>
                    <a:pt x="24" y="49"/>
                  </a:lnTo>
                  <a:lnTo>
                    <a:pt x="24" y="64"/>
                  </a:lnTo>
                  <a:lnTo>
                    <a:pt x="150" y="64"/>
                  </a:lnTo>
                  <a:lnTo>
                    <a:pt x="15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870450" y="1922085"/>
            <a:ext cx="859790" cy="282635"/>
            <a:chOff x="4056206" y="1922085"/>
            <a:chExt cx="1404794" cy="292101"/>
          </a:xfrm>
        </p:grpSpPr>
        <p:sp>
          <p:nvSpPr>
            <p:cNvPr id="33" name="Freeform 50"/>
            <p:cNvSpPr>
              <a:spLocks/>
            </p:cNvSpPr>
            <p:nvPr/>
          </p:nvSpPr>
          <p:spPr bwMode="auto">
            <a:xfrm>
              <a:off x="4056206" y="1930023"/>
              <a:ext cx="287018" cy="284163"/>
            </a:xfrm>
            <a:custGeom>
              <a:avLst/>
              <a:gdLst>
                <a:gd name="T0" fmla="*/ 119 w 169"/>
                <a:gd name="T1" fmla="*/ 95 h 169"/>
                <a:gd name="T2" fmla="*/ 119 w 169"/>
                <a:gd name="T3" fmla="*/ 102 h 169"/>
                <a:gd name="T4" fmla="*/ 51 w 169"/>
                <a:gd name="T5" fmla="*/ 169 h 169"/>
                <a:gd name="T6" fmla="*/ 41 w 169"/>
                <a:gd name="T7" fmla="*/ 169 h 169"/>
                <a:gd name="T8" fmla="*/ 41 w 169"/>
                <a:gd name="T9" fmla="*/ 153 h 169"/>
                <a:gd name="T10" fmla="*/ 51 w 169"/>
                <a:gd name="T11" fmla="*/ 153 h 169"/>
                <a:gd name="T12" fmla="*/ 103 w 169"/>
                <a:gd name="T13" fmla="*/ 102 h 169"/>
                <a:gd name="T14" fmla="*/ 103 w 169"/>
                <a:gd name="T15" fmla="*/ 95 h 169"/>
                <a:gd name="T16" fmla="*/ 0 w 169"/>
                <a:gd name="T17" fmla="*/ 95 h 169"/>
                <a:gd name="T18" fmla="*/ 0 w 169"/>
                <a:gd name="T19" fmla="*/ 79 h 169"/>
                <a:gd name="T20" fmla="*/ 103 w 169"/>
                <a:gd name="T21" fmla="*/ 79 h 169"/>
                <a:gd name="T22" fmla="*/ 103 w 169"/>
                <a:gd name="T23" fmla="*/ 36 h 169"/>
                <a:gd name="T24" fmla="*/ 14 w 169"/>
                <a:gd name="T25" fmla="*/ 36 h 169"/>
                <a:gd name="T26" fmla="*/ 14 w 169"/>
                <a:gd name="T27" fmla="*/ 19 h 169"/>
                <a:gd name="T28" fmla="*/ 126 w 169"/>
                <a:gd name="T29" fmla="*/ 19 h 169"/>
                <a:gd name="T30" fmla="*/ 144 w 169"/>
                <a:gd name="T31" fmla="*/ 0 h 169"/>
                <a:gd name="T32" fmla="*/ 161 w 169"/>
                <a:gd name="T33" fmla="*/ 0 h 169"/>
                <a:gd name="T34" fmla="*/ 126 w 169"/>
                <a:gd name="T35" fmla="*/ 36 h 169"/>
                <a:gd name="T36" fmla="*/ 119 w 169"/>
                <a:gd name="T37" fmla="*/ 36 h 169"/>
                <a:gd name="T38" fmla="*/ 119 w 169"/>
                <a:gd name="T39" fmla="*/ 79 h 169"/>
                <a:gd name="T40" fmla="*/ 169 w 169"/>
                <a:gd name="T41" fmla="*/ 79 h 169"/>
                <a:gd name="T42" fmla="*/ 169 w 169"/>
                <a:gd name="T43" fmla="*/ 95 h 169"/>
                <a:gd name="T44" fmla="*/ 119 w 169"/>
                <a:gd name="T45" fmla="*/ 9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169">
                  <a:moveTo>
                    <a:pt x="119" y="95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19" y="137"/>
                    <a:pt x="98" y="169"/>
                    <a:pt x="51" y="169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88" y="153"/>
                    <a:pt x="103" y="129"/>
                    <a:pt x="103" y="102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7" y="19"/>
                    <a:pt x="144" y="10"/>
                    <a:pt x="14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9"/>
                    <a:pt x="146" y="36"/>
                    <a:pt x="126" y="36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69" y="79"/>
                    <a:pt x="169" y="79"/>
                    <a:pt x="169" y="79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19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51"/>
            <p:cNvSpPr>
              <a:spLocks/>
            </p:cNvSpPr>
            <p:nvPr/>
          </p:nvSpPr>
          <p:spPr bwMode="auto">
            <a:xfrm>
              <a:off x="4354386" y="1988761"/>
              <a:ext cx="232804" cy="225425"/>
            </a:xfrm>
            <a:custGeom>
              <a:avLst/>
              <a:gdLst>
                <a:gd name="T0" fmla="*/ 91 w 137"/>
                <a:gd name="T1" fmla="*/ 106 h 134"/>
                <a:gd name="T2" fmla="*/ 55 w 137"/>
                <a:gd name="T3" fmla="*/ 106 h 134"/>
                <a:gd name="T4" fmla="*/ 55 w 137"/>
                <a:gd name="T5" fmla="*/ 90 h 134"/>
                <a:gd name="T6" fmla="*/ 91 w 137"/>
                <a:gd name="T7" fmla="*/ 90 h 134"/>
                <a:gd name="T8" fmla="*/ 122 w 137"/>
                <a:gd name="T9" fmla="*/ 61 h 134"/>
                <a:gd name="T10" fmla="*/ 91 w 137"/>
                <a:gd name="T11" fmla="*/ 32 h 134"/>
                <a:gd name="T12" fmla="*/ 35 w 137"/>
                <a:gd name="T13" fmla="*/ 32 h 134"/>
                <a:gd name="T14" fmla="*/ 35 w 137"/>
                <a:gd name="T15" fmla="*/ 134 h 134"/>
                <a:gd name="T16" fmla="*/ 19 w 137"/>
                <a:gd name="T17" fmla="*/ 134 h 134"/>
                <a:gd name="T18" fmla="*/ 19 w 137"/>
                <a:gd name="T19" fmla="*/ 32 h 134"/>
                <a:gd name="T20" fmla="*/ 0 w 137"/>
                <a:gd name="T21" fmla="*/ 32 h 134"/>
                <a:gd name="T22" fmla="*/ 0 w 137"/>
                <a:gd name="T23" fmla="*/ 17 h 134"/>
                <a:gd name="T24" fmla="*/ 19 w 137"/>
                <a:gd name="T25" fmla="*/ 17 h 134"/>
                <a:gd name="T26" fmla="*/ 19 w 137"/>
                <a:gd name="T27" fmla="*/ 0 h 134"/>
                <a:gd name="T28" fmla="*/ 35 w 137"/>
                <a:gd name="T29" fmla="*/ 0 h 134"/>
                <a:gd name="T30" fmla="*/ 35 w 137"/>
                <a:gd name="T31" fmla="*/ 17 h 134"/>
                <a:gd name="T32" fmla="*/ 91 w 137"/>
                <a:gd name="T33" fmla="*/ 17 h 134"/>
                <a:gd name="T34" fmla="*/ 137 w 137"/>
                <a:gd name="T35" fmla="*/ 61 h 134"/>
                <a:gd name="T36" fmla="*/ 91 w 137"/>
                <a:gd name="T37" fmla="*/ 10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34">
                  <a:moveTo>
                    <a:pt x="91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109" y="90"/>
                    <a:pt x="122" y="79"/>
                    <a:pt x="122" y="61"/>
                  </a:cubicBezTo>
                  <a:cubicBezTo>
                    <a:pt x="122" y="43"/>
                    <a:pt x="109" y="32"/>
                    <a:pt x="91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117" y="17"/>
                    <a:pt x="137" y="35"/>
                    <a:pt x="137" y="61"/>
                  </a:cubicBezTo>
                  <a:cubicBezTo>
                    <a:pt x="137" y="87"/>
                    <a:pt x="118" y="106"/>
                    <a:pt x="91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2"/>
            <p:cNvSpPr>
              <a:spLocks/>
            </p:cNvSpPr>
            <p:nvPr/>
          </p:nvSpPr>
          <p:spPr bwMode="auto">
            <a:xfrm>
              <a:off x="4612702" y="1931611"/>
              <a:ext cx="255127" cy="282575"/>
            </a:xfrm>
            <a:custGeom>
              <a:avLst/>
              <a:gdLst>
                <a:gd name="T0" fmla="*/ 79 w 151"/>
                <a:gd name="T1" fmla="*/ 168 h 168"/>
                <a:gd name="T2" fmla="*/ 0 w 151"/>
                <a:gd name="T3" fmla="*/ 168 h 168"/>
                <a:gd name="T4" fmla="*/ 0 w 151"/>
                <a:gd name="T5" fmla="*/ 0 h 168"/>
                <a:gd name="T6" fmla="*/ 16 w 151"/>
                <a:gd name="T7" fmla="*/ 0 h 168"/>
                <a:gd name="T8" fmla="*/ 16 w 151"/>
                <a:gd name="T9" fmla="*/ 152 h 168"/>
                <a:gd name="T10" fmla="*/ 79 w 151"/>
                <a:gd name="T11" fmla="*/ 152 h 168"/>
                <a:gd name="T12" fmla="*/ 134 w 151"/>
                <a:gd name="T13" fmla="*/ 99 h 168"/>
                <a:gd name="T14" fmla="*/ 134 w 151"/>
                <a:gd name="T15" fmla="*/ 84 h 168"/>
                <a:gd name="T16" fmla="*/ 151 w 151"/>
                <a:gd name="T17" fmla="*/ 84 h 168"/>
                <a:gd name="T18" fmla="*/ 151 w 151"/>
                <a:gd name="T19" fmla="*/ 100 h 168"/>
                <a:gd name="T20" fmla="*/ 79 w 151"/>
                <a:gd name="T2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68">
                  <a:moveTo>
                    <a:pt x="7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79" y="152"/>
                    <a:pt x="79" y="152"/>
                    <a:pt x="79" y="152"/>
                  </a:cubicBezTo>
                  <a:cubicBezTo>
                    <a:pt x="118" y="152"/>
                    <a:pt x="134" y="130"/>
                    <a:pt x="134" y="99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41"/>
                    <a:pt x="128" y="168"/>
                    <a:pt x="79" y="1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3"/>
            <p:cNvSpPr>
              <a:spLocks noEditPoints="1"/>
            </p:cNvSpPr>
            <p:nvPr/>
          </p:nvSpPr>
          <p:spPr bwMode="auto">
            <a:xfrm>
              <a:off x="4885369" y="1961773"/>
              <a:ext cx="275856" cy="252413"/>
            </a:xfrm>
            <a:custGeom>
              <a:avLst/>
              <a:gdLst>
                <a:gd name="T0" fmla="*/ 81 w 163"/>
                <a:gd name="T1" fmla="*/ 37 h 150"/>
                <a:gd name="T2" fmla="*/ 0 w 163"/>
                <a:gd name="T3" fmla="*/ 16 h 150"/>
                <a:gd name="T4" fmla="*/ 3 w 163"/>
                <a:gd name="T5" fmla="*/ 0 h 150"/>
                <a:gd name="T6" fmla="*/ 84 w 163"/>
                <a:gd name="T7" fmla="*/ 21 h 150"/>
                <a:gd name="T8" fmla="*/ 81 w 163"/>
                <a:gd name="T9" fmla="*/ 37 h 150"/>
                <a:gd name="T10" fmla="*/ 74 w 163"/>
                <a:gd name="T11" fmla="*/ 150 h 150"/>
                <a:gd name="T12" fmla="*/ 2 w 163"/>
                <a:gd name="T13" fmla="*/ 150 h 150"/>
                <a:gd name="T14" fmla="*/ 2 w 163"/>
                <a:gd name="T15" fmla="*/ 134 h 150"/>
                <a:gd name="T16" fmla="*/ 74 w 163"/>
                <a:gd name="T17" fmla="*/ 134 h 150"/>
                <a:gd name="T18" fmla="*/ 146 w 163"/>
                <a:gd name="T19" fmla="*/ 64 h 150"/>
                <a:gd name="T20" fmla="*/ 146 w 163"/>
                <a:gd name="T21" fmla="*/ 39 h 150"/>
                <a:gd name="T22" fmla="*/ 163 w 163"/>
                <a:gd name="T23" fmla="*/ 39 h 150"/>
                <a:gd name="T24" fmla="*/ 163 w 163"/>
                <a:gd name="T25" fmla="*/ 64 h 150"/>
                <a:gd name="T26" fmla="*/ 74 w 163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50">
                  <a:moveTo>
                    <a:pt x="81" y="37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84" y="21"/>
                    <a:pt x="84" y="21"/>
                    <a:pt x="84" y="21"/>
                  </a:cubicBezTo>
                  <a:lnTo>
                    <a:pt x="81" y="37"/>
                  </a:lnTo>
                  <a:close/>
                  <a:moveTo>
                    <a:pt x="74" y="150"/>
                  </a:moveTo>
                  <a:cubicBezTo>
                    <a:pt x="2" y="150"/>
                    <a:pt x="2" y="150"/>
                    <a:pt x="2" y="150"/>
                  </a:cubicBezTo>
                  <a:cubicBezTo>
                    <a:pt x="2" y="134"/>
                    <a:pt x="2" y="134"/>
                    <a:pt x="2" y="13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131" y="134"/>
                    <a:pt x="146" y="107"/>
                    <a:pt x="146" y="64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63" y="112"/>
                    <a:pt x="144" y="150"/>
                    <a:pt x="74" y="15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54"/>
            <p:cNvSpPr>
              <a:spLocks noEditPoints="1"/>
            </p:cNvSpPr>
            <p:nvPr/>
          </p:nvSpPr>
          <p:spPr bwMode="auto">
            <a:xfrm>
              <a:off x="5177171" y="1922085"/>
              <a:ext cx="283829" cy="292100"/>
            </a:xfrm>
            <a:custGeom>
              <a:avLst/>
              <a:gdLst>
                <a:gd name="T0" fmla="*/ 72 w 167"/>
                <a:gd name="T1" fmla="*/ 173 h 173"/>
                <a:gd name="T2" fmla="*/ 0 w 167"/>
                <a:gd name="T3" fmla="*/ 173 h 173"/>
                <a:gd name="T4" fmla="*/ 0 w 167"/>
                <a:gd name="T5" fmla="*/ 157 h 173"/>
                <a:gd name="T6" fmla="*/ 71 w 167"/>
                <a:gd name="T7" fmla="*/ 157 h 173"/>
                <a:gd name="T8" fmla="*/ 144 w 167"/>
                <a:gd name="T9" fmla="*/ 87 h 173"/>
                <a:gd name="T10" fmla="*/ 144 w 167"/>
                <a:gd name="T11" fmla="*/ 79 h 173"/>
                <a:gd name="T12" fmla="*/ 161 w 167"/>
                <a:gd name="T13" fmla="*/ 79 h 173"/>
                <a:gd name="T14" fmla="*/ 161 w 167"/>
                <a:gd name="T15" fmla="*/ 87 h 173"/>
                <a:gd name="T16" fmla="*/ 72 w 167"/>
                <a:gd name="T17" fmla="*/ 173 h 173"/>
                <a:gd name="T18" fmla="*/ 79 w 167"/>
                <a:gd name="T19" fmla="*/ 43 h 173"/>
                <a:gd name="T20" fmla="*/ 7 w 167"/>
                <a:gd name="T21" fmla="*/ 34 h 173"/>
                <a:gd name="T22" fmla="*/ 8 w 167"/>
                <a:gd name="T23" fmla="*/ 18 h 173"/>
                <a:gd name="T24" fmla="*/ 81 w 167"/>
                <a:gd name="T25" fmla="*/ 28 h 173"/>
                <a:gd name="T26" fmla="*/ 79 w 167"/>
                <a:gd name="T27" fmla="*/ 43 h 173"/>
                <a:gd name="T28" fmla="*/ 79 w 167"/>
                <a:gd name="T29" fmla="*/ 100 h 173"/>
                <a:gd name="T30" fmla="*/ 7 w 167"/>
                <a:gd name="T31" fmla="*/ 90 h 173"/>
                <a:gd name="T32" fmla="*/ 8 w 167"/>
                <a:gd name="T33" fmla="*/ 75 h 173"/>
                <a:gd name="T34" fmla="*/ 81 w 167"/>
                <a:gd name="T35" fmla="*/ 84 h 173"/>
                <a:gd name="T36" fmla="*/ 79 w 167"/>
                <a:gd name="T37" fmla="*/ 100 h 173"/>
                <a:gd name="T38" fmla="*/ 132 w 167"/>
                <a:gd name="T39" fmla="*/ 33 h 173"/>
                <a:gd name="T40" fmla="*/ 115 w 167"/>
                <a:gd name="T41" fmla="*/ 7 h 173"/>
                <a:gd name="T42" fmla="*/ 124 w 167"/>
                <a:gd name="T43" fmla="*/ 0 h 173"/>
                <a:gd name="T44" fmla="*/ 141 w 167"/>
                <a:gd name="T45" fmla="*/ 26 h 173"/>
                <a:gd name="T46" fmla="*/ 132 w 167"/>
                <a:gd name="T47" fmla="*/ 33 h 173"/>
                <a:gd name="T48" fmla="*/ 158 w 167"/>
                <a:gd name="T49" fmla="*/ 33 h 173"/>
                <a:gd name="T50" fmla="*/ 140 w 167"/>
                <a:gd name="T51" fmla="*/ 6 h 173"/>
                <a:gd name="T52" fmla="*/ 149 w 167"/>
                <a:gd name="T53" fmla="*/ 0 h 173"/>
                <a:gd name="T54" fmla="*/ 167 w 167"/>
                <a:gd name="T55" fmla="*/ 26 h 173"/>
                <a:gd name="T56" fmla="*/ 158 w 167"/>
                <a:gd name="T57" fmla="*/ 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173">
                  <a:moveTo>
                    <a:pt x="72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129" y="157"/>
                    <a:pt x="144" y="130"/>
                    <a:pt x="144" y="87"/>
                  </a:cubicBezTo>
                  <a:cubicBezTo>
                    <a:pt x="144" y="79"/>
                    <a:pt x="144" y="79"/>
                    <a:pt x="144" y="79"/>
                  </a:cubicBezTo>
                  <a:cubicBezTo>
                    <a:pt x="161" y="79"/>
                    <a:pt x="161" y="79"/>
                    <a:pt x="161" y="79"/>
                  </a:cubicBezTo>
                  <a:cubicBezTo>
                    <a:pt x="161" y="87"/>
                    <a:pt x="161" y="87"/>
                    <a:pt x="161" y="87"/>
                  </a:cubicBezTo>
                  <a:cubicBezTo>
                    <a:pt x="161" y="135"/>
                    <a:pt x="142" y="173"/>
                    <a:pt x="72" y="173"/>
                  </a:cubicBezTo>
                  <a:moveTo>
                    <a:pt x="79" y="43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1" y="28"/>
                    <a:pt x="81" y="28"/>
                    <a:pt x="81" y="28"/>
                  </a:cubicBezTo>
                  <a:lnTo>
                    <a:pt x="79" y="43"/>
                  </a:lnTo>
                  <a:close/>
                  <a:moveTo>
                    <a:pt x="79" y="100"/>
                  </a:moveTo>
                  <a:cubicBezTo>
                    <a:pt x="7" y="90"/>
                    <a:pt x="7" y="90"/>
                    <a:pt x="7" y="90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1" y="84"/>
                    <a:pt x="81" y="84"/>
                    <a:pt x="81" y="84"/>
                  </a:cubicBezTo>
                  <a:lnTo>
                    <a:pt x="79" y="100"/>
                  </a:lnTo>
                  <a:close/>
                  <a:moveTo>
                    <a:pt x="132" y="33"/>
                  </a:moveTo>
                  <a:cubicBezTo>
                    <a:pt x="115" y="7"/>
                    <a:pt x="115" y="7"/>
                    <a:pt x="115" y="7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41" y="26"/>
                    <a:pt x="141" y="26"/>
                    <a:pt x="141" y="26"/>
                  </a:cubicBezTo>
                  <a:lnTo>
                    <a:pt x="132" y="33"/>
                  </a:lnTo>
                  <a:close/>
                  <a:moveTo>
                    <a:pt x="158" y="33"/>
                  </a:moveTo>
                  <a:cubicBezTo>
                    <a:pt x="140" y="6"/>
                    <a:pt x="140" y="6"/>
                    <a:pt x="140" y="6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58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79440" y="18034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28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43480" y="174244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14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9013" y="1846129"/>
            <a:ext cx="1091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11423" y="1498629"/>
            <a:ext cx="1198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ROBOT</a:t>
            </a:r>
            <a:endParaRPr kumimoji="1" lang="ja-JP" altLang="en-US" sz="2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9" name="テキスト ボックス 10"/>
          <p:cNvSpPr txBox="1"/>
          <p:nvPr/>
        </p:nvSpPr>
        <p:spPr>
          <a:xfrm>
            <a:off x="5415577" y="3051026"/>
            <a:ext cx="1218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-1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0622" y="5700045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複数台のロボットを走行させるチームはチーム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の後ろにロボット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を記載してください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45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46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​​テーマ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2018-057-user</dc:creator>
  <cp:lastModifiedBy>2018-057-user</cp:lastModifiedBy>
  <cp:revision>42</cp:revision>
  <cp:lastPrinted>2021-07-08T05:14:18Z</cp:lastPrinted>
  <dcterms:created xsi:type="dcterms:W3CDTF">2020-07-26T06:01:13Z</dcterms:created>
  <dcterms:modified xsi:type="dcterms:W3CDTF">2024-06-22T02:01:31Z</dcterms:modified>
</cp:coreProperties>
</file>